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FF0066"/>
    <a:srgbClr val="008000"/>
    <a:srgbClr val="0099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EA2216A-DDAD-4CD9-8909-03320B3FA6C6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1F14350-905C-438F-858B-2EE8BE60A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216A-DDAD-4CD9-8909-03320B3FA6C6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4350-905C-438F-858B-2EE8BE60A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216A-DDAD-4CD9-8909-03320B3FA6C6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4350-905C-438F-858B-2EE8BE60A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EA2216A-DDAD-4CD9-8909-03320B3FA6C6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1F14350-905C-438F-858B-2EE8BE60A8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EA2216A-DDAD-4CD9-8909-03320B3FA6C6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1F14350-905C-438F-858B-2EE8BE60A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216A-DDAD-4CD9-8909-03320B3FA6C6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4350-905C-438F-858B-2EE8BE60A8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216A-DDAD-4CD9-8909-03320B3FA6C6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4350-905C-438F-858B-2EE8BE60A8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A2216A-DDAD-4CD9-8909-03320B3FA6C6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F14350-905C-438F-858B-2EE8BE60A8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216A-DDAD-4CD9-8909-03320B3FA6C6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14350-905C-438F-858B-2EE8BE60A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EA2216A-DDAD-4CD9-8909-03320B3FA6C6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1F14350-905C-438F-858B-2EE8BE60A8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EA2216A-DDAD-4CD9-8909-03320B3FA6C6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F14350-905C-438F-858B-2EE8BE60A8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EA2216A-DDAD-4CD9-8909-03320B3FA6C6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1F14350-905C-438F-858B-2EE8BE60A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357166"/>
            <a:ext cx="6172200" cy="114300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«Один день из жизни нашей группы»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2786058"/>
            <a:ext cx="6315076" cy="3857652"/>
          </a:xfrm>
        </p:spPr>
        <p:txBody>
          <a:bodyPr>
            <a:normAutofit/>
          </a:bodyPr>
          <a:lstStyle/>
          <a:p>
            <a:endParaRPr lang="ru-RU" sz="2800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4846105\OneDrive\Рабочий стол\дружная семейка\VN4EW6udj0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785926"/>
            <a:ext cx="6429420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-285776"/>
            <a:ext cx="7467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С</a:t>
            </a:r>
            <a:r>
              <a:rPr lang="ru-RU" sz="2400" dirty="0" smtClean="0">
                <a:solidFill>
                  <a:srgbClr val="FF0000"/>
                </a:solidFill>
              </a:rPr>
              <a:t> пальчиками мы </a:t>
            </a:r>
            <a:r>
              <a:rPr lang="ru-RU" sz="2400" dirty="0" smtClean="0">
                <a:solidFill>
                  <a:srgbClr val="FF0000"/>
                </a:solidFill>
              </a:rPr>
              <a:t>играли,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Пальчики мы разминали…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9" name="Picture 5" descr="http://www.topglobus.ru/skin/smile/s1044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14290"/>
            <a:ext cx="1819789" cy="1571636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214546" y="5286388"/>
            <a:ext cx="1285884" cy="214314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pic>
        <p:nvPicPr>
          <p:cNvPr id="5122" name="Picture 2" descr="https://sun9-east.userapi.com/sun9-17/s/v1/ig2/vklQnSCh8AG1vhUNk9rMvhF8_2A9KHl8JMNjU9XYzvU-SrejjJmdvsTv5PHBcNgL-nIiPwAPmNjazXnfiJVa0A-T.jpg?size=1600x720&amp;quality=9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000108"/>
            <a:ext cx="5643602" cy="2539622"/>
          </a:xfrm>
          <a:prstGeom prst="rect">
            <a:avLst/>
          </a:prstGeom>
          <a:noFill/>
        </p:spPr>
      </p:pic>
      <p:pic>
        <p:nvPicPr>
          <p:cNvPr id="5124" name="Picture 4" descr="https://sun9-east.userapi.com/sun9-33/s/v1/ig2/43vtU4Zypiur_W3J9ka1nta7vuXcyAIRyB_HxQdfscftw5dpSreckmZ9_lFIYx4L8q1X31Uflplw3RNwSCMSkLyr.jpg?size=1600x720&amp;quality=96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143380"/>
            <a:ext cx="3651276" cy="1643074"/>
          </a:xfrm>
          <a:prstGeom prst="rect">
            <a:avLst/>
          </a:prstGeom>
          <a:noFill/>
        </p:spPr>
      </p:pic>
      <p:pic>
        <p:nvPicPr>
          <p:cNvPr id="3074" name="Picture 2" descr="https://sun9-west.userapi.com/sun9-71/s/v1/ig2/krsNFUAnsZIsXiQZIJaMXt28rR84yTEd5v8d5cK-zYCkJTkK9sEDMhZICyqwrgO0iNwtPqKKmyvkEMePhnL7QdU_.jpg?size=1600x869&amp;quality=96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929066"/>
            <a:ext cx="3758781" cy="204148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786322"/>
            <a:ext cx="8001056" cy="164306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857356" y="1857364"/>
            <a:ext cx="5429288" cy="3786214"/>
          </a:xfrm>
        </p:spPr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</a:rPr>
              <a:t>Я люблю свой детский сад.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В нем полным-полно ребят.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Раз, два, три, четыре, пять…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Жаль, что всех не сосчитать.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Может сто их, может двести.</a:t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b="1" dirty="0" smtClean="0">
                <a:solidFill>
                  <a:srgbClr val="0000FF"/>
                </a:solidFill>
              </a:rPr>
              <a:t>Хорошо, когда мы вместе!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25602" name="Picture 2" descr="http://smayli.ru/data/smiles/ludia-255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928670"/>
            <a:ext cx="4105275" cy="495301"/>
          </a:xfrm>
          <a:prstGeom prst="rect">
            <a:avLst/>
          </a:prstGeom>
          <a:noFill/>
        </p:spPr>
      </p:pic>
      <p:pic>
        <p:nvPicPr>
          <p:cNvPr id="25606" name="Picture 6" descr="https://img1.liveinternet.ru/images/attach/c/0/47/642/47642598_1250573493_00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214818"/>
            <a:ext cx="2463587" cy="1214446"/>
          </a:xfrm>
          <a:prstGeom prst="rect">
            <a:avLst/>
          </a:prstGeom>
          <a:noFill/>
        </p:spPr>
      </p:pic>
      <p:pic>
        <p:nvPicPr>
          <p:cNvPr id="25608" name="Picture 8" descr="https://www.beesona.ru/upload/393/60200639472887ecee0f1c0e57ab53ae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357694"/>
            <a:ext cx="2400289" cy="214311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286676" cy="1643074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Есть особый сад на свете.</a:t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> Не деревья в нём, а дети, </a:t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>Он для маленьких ребят! </a:t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>И зовётся – детский сад! </a:t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> Детский сад, детский сад!.. </a:t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>Почему так говорят? </a:t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>Потому что дружно в нём. </a:t>
            </a:r>
            <a:br>
              <a:rPr lang="ru-RU" sz="1400" dirty="0" smtClean="0">
                <a:solidFill>
                  <a:srgbClr val="FF0000"/>
                </a:solidFill>
              </a:rPr>
            </a:br>
            <a:r>
              <a:rPr lang="ru-RU" sz="1400" dirty="0" smtClean="0">
                <a:solidFill>
                  <a:srgbClr val="FF0000"/>
                </a:solidFill>
              </a:rPr>
              <a:t>Мы одной семьёй растём! 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42852"/>
            <a:ext cx="8186766" cy="21431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11266" name="Picture 2" descr="https://sun1.userapi.com/sun1-88/s/v1/ig2/TqEJwX9pCcHI4CxOYSk8QnRc9s3_WE1tut-QHhaPh95MlJIPr0iCc9UALSTfhE8IZ6ZkmeRNKQdeqmP27J5IQWlZ.jpg?size=1600x1277&amp;quality=96&amp;type=album"/>
          <p:cNvPicPr>
            <a:picLocks noChangeAspect="1" noChangeArrowheads="1"/>
          </p:cNvPicPr>
          <p:nvPr/>
        </p:nvPicPr>
        <p:blipFill>
          <a:blip r:embed="rId2" cstate="print"/>
          <a:srcRect t="22172"/>
          <a:stretch>
            <a:fillRect/>
          </a:stretch>
        </p:blipFill>
        <p:spPr bwMode="auto">
          <a:xfrm>
            <a:off x="1214414" y="2071678"/>
            <a:ext cx="6325352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1357298"/>
            <a:ext cx="74676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Собрались ,ребята, в круг ,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Я твой друг и ты мой друг,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Дружно за руки возьмёмся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И друг другу улыбнёмся!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053" name="Picture 5" descr="http://www.playcast.ru/uploads/2017/08/27/2330077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1181100" cy="1238250"/>
          </a:xfrm>
          <a:prstGeom prst="rect">
            <a:avLst/>
          </a:prstGeom>
          <a:noFill/>
        </p:spPr>
      </p:pic>
      <p:pic>
        <p:nvPicPr>
          <p:cNvPr id="2055" name="Picture 7" descr="Смайлы Эмоци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642918"/>
            <a:ext cx="952500" cy="9525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1785918" y="3786190"/>
            <a:ext cx="6138882" cy="2687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 descr="https://sun1.userapi.com/sun1-95/s/v1/ig2/_Jam_QfBYzXZmfMuR3IUWUek3vzWw48ZiO--UeVNKCFwLUVFkANa6xx3fGbRIrwa6xdRTWZ_0rGEUqMiLpMdkLWr.jpg?size=1600x1209&amp;quality=96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857496"/>
            <a:ext cx="3687123" cy="2786082"/>
          </a:xfrm>
          <a:prstGeom prst="rect">
            <a:avLst/>
          </a:prstGeom>
          <a:noFill/>
        </p:spPr>
      </p:pic>
      <p:pic>
        <p:nvPicPr>
          <p:cNvPr id="13316" name="Picture 4" descr="https://sun1.userapi.com/sun1-86/s/v1/ig2/jq5-BTUiAdAa5j24xQ92Ak-k_Us09upk_42zONc4PsviflE7ZOgyohZuayHX3Yv124XTav6W7-Qsr0FEI4qgR6Dc.jpg?size=1600x1180&amp;quality=96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857496"/>
            <a:ext cx="3751213" cy="276652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857232"/>
            <a:ext cx="3471858" cy="114300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Мы зарядкой занимались: 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На носочки поднимались, 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И тянули ручки ввысь, 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Ну – </a:t>
            </a:r>
            <a:r>
              <a:rPr lang="ru-RU" sz="1800" dirty="0" err="1" smtClean="0">
                <a:solidFill>
                  <a:srgbClr val="FF0000"/>
                </a:solidFill>
              </a:rPr>
              <a:t>ка</a:t>
            </a:r>
            <a:r>
              <a:rPr lang="ru-RU" sz="1800" dirty="0" smtClean="0">
                <a:solidFill>
                  <a:srgbClr val="FF0000"/>
                </a:solidFill>
              </a:rPr>
              <a:t>, солнышка коснись!!!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16389" name="Picture 5" descr="http://s21.rimg.info/41dd6271a9d9bbd42a6bd96938fb1e6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3857628"/>
            <a:ext cx="1928826" cy="1671651"/>
          </a:xfrm>
          <a:prstGeom prst="rect">
            <a:avLst/>
          </a:prstGeom>
          <a:noFill/>
        </p:spPr>
      </p:pic>
      <p:pic>
        <p:nvPicPr>
          <p:cNvPr id="16391" name="Picture 7" descr="http://www.gifki.org/data/media/2167/smayl-fitnes-animatsionnaya-kartinka-000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214290"/>
            <a:ext cx="1461982" cy="838203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4929190" y="5357826"/>
            <a:ext cx="2500330" cy="357190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12290" name="Picture 2" descr="https://sun9-north.userapi.com/sun9-77/s/v1/ig2/FsYZHBsRarjhvvKvTLf65q5ExV3eE4YhIgRU7sppQLwClx2qmULhbVHGF4eJg3zK_ngEaNmBD-xRB4tkKe5ueDvI.jpg?size=1599x940&amp;quality=96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142984"/>
            <a:ext cx="3645617" cy="2143140"/>
          </a:xfrm>
          <a:prstGeom prst="rect">
            <a:avLst/>
          </a:prstGeom>
          <a:noFill/>
        </p:spPr>
      </p:pic>
      <p:pic>
        <p:nvPicPr>
          <p:cNvPr id="12292" name="Picture 4" descr="https://sun9-west.userapi.com/sun9-9/s/v1/ig2/SpBZ47XfprVLPIRzR75sLtXAfOGvO9D1g21yEM9ybEHr7WuXzwhtqN247M57SR-BbXjWYFu0kL0wF4KVWn1j6Gy9.jpg?size=1600x1377&amp;quality=96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214686"/>
            <a:ext cx="3179708" cy="2736537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7467600" cy="142876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Играть мы любим очень, 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Вы знаете, друзья!!! 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Без игр прожить ребёнку 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Никак, никак нельзя!!!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8439" name="Picture 7" descr="https://otvet.imgsmail.ru/download/31464177_982195671b26a3e50f59f4e967cfe5ad_80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286256"/>
            <a:ext cx="2919487" cy="1143008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457200" y="6215082"/>
            <a:ext cx="7467600" cy="258870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11266" name="Picture 2" descr="https://sun9-west.userapi.com/sun9-39/s/v1/ig2/8ZQ2OuXd_PpAcLhgY-A2f3Rax_DDnJbp2-G0hmH6j13Anmtvnt4Bj7YC4GfLFTumgOMFrbsAw7-QuJo0l6CBn6Ap.jpg?size=1600x1308&amp;quality=9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285992"/>
            <a:ext cx="3394022" cy="2774613"/>
          </a:xfrm>
          <a:prstGeom prst="rect">
            <a:avLst/>
          </a:prstGeom>
          <a:noFill/>
        </p:spPr>
      </p:pic>
      <p:pic>
        <p:nvPicPr>
          <p:cNvPr id="11268" name="Picture 4" descr="https://sun9-west.userapi.com/sun9-13/s/v1/ig2/nI3DXF_vDEFcIx5UFDFjXeLGRJ_FVMLgNhirAZCH1M8qOxsmQZ8SyiAgW2tPhwReBMLsPVyQEmF1wGNP8kKmdy-P.jpg?size=1600x1147&amp;quality=96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571480"/>
            <a:ext cx="3608337" cy="2586727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1785926"/>
            <a:ext cx="5614998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786050" y="1600200"/>
            <a:ext cx="2286016" cy="13287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https://sun9-north.userapi.com/sun9-87/s/v1/ig2/L17WHwhwHX4DEPVXwGJrl8ZUXcua9rFHZ1siZssZQ7-huXZ32YBDAqkfChCCEF916-NXYkCJ4EFlDkDilTSxjqYH.jpg?size=1537x720&amp;quality=9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785795"/>
            <a:ext cx="4422509" cy="2071702"/>
          </a:xfrm>
          <a:prstGeom prst="rect">
            <a:avLst/>
          </a:prstGeom>
          <a:noFill/>
        </p:spPr>
      </p:pic>
      <p:pic>
        <p:nvPicPr>
          <p:cNvPr id="10244" name="Picture 4" descr="https://sun9-north.userapi.com/sun9-77/s/v1/ig2/ImJap8LwBnk-XYWaSxNfoNxZj618ExgOaQirmhJux0_LzTo-iSghTHuqI0NIi0d4Ln7gS0rE6G1hrdMu854Jg-hi.jpg?size=1324x1166&amp;quality=9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57166"/>
            <a:ext cx="3046373" cy="2682833"/>
          </a:xfrm>
          <a:prstGeom prst="rect">
            <a:avLst/>
          </a:prstGeom>
          <a:noFill/>
        </p:spPr>
      </p:pic>
      <p:pic>
        <p:nvPicPr>
          <p:cNvPr id="10246" name="Picture 6" descr="https://sun9-north.userapi.com/sun9-83/s/v1/ig2/wadMCDicbU8RnYS4r_nufEG6j1G7MPRWqoTlb6ABxGrurM0Elrpk2gOinSyc1hcnzpWbs2ep9XNv_JzSn4eu3aH5.jpg?size=791x1280&amp;quality=96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3143248"/>
            <a:ext cx="2117718" cy="3426901"/>
          </a:xfrm>
          <a:prstGeom prst="rect">
            <a:avLst/>
          </a:prstGeom>
          <a:noFill/>
        </p:spPr>
      </p:pic>
      <p:pic>
        <p:nvPicPr>
          <p:cNvPr id="10248" name="Picture 8" descr="https://sun9-west.userapi.com/sun9-56/s/v1/ig2/Tu5A1XM-KchVOG4wXhDdQ2bODfbEHyWOmHBWbx3xGZFLmWM1N712UVVZi893Dnk2_t-iif37dfDxpZB5yfYLH5dw.jpg?size=1200x1600&amp;quality=96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86124"/>
            <a:ext cx="2428812" cy="3238416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1500174"/>
            <a:ext cx="3714776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4714876" y="642918"/>
            <a:ext cx="3571900" cy="21431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Любим мы не только бегать,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Веселиться и </a:t>
            </a:r>
            <a:r>
              <a:rPr lang="ru-RU" sz="2000" dirty="0" smtClean="0">
                <a:solidFill>
                  <a:srgbClr val="FF0000"/>
                </a:solidFill>
              </a:rPr>
              <a:t>играть, </a:t>
            </a:r>
            <a:endParaRPr lang="ru-RU" sz="2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Кроме этого мы любим 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Очень любим рисовать,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Песни петь и танцевать. 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9218" name="Picture 2" descr="https://sun9-north.userapi.com/sun9-78/s/v1/ig2/nJc9yiIfuwaNbl1lNg4U6QsO3-4PfTeYhqkTRlOd32-f7PdJsDCQJYNsQnXHPSfvTUvyJg6iHcesjMqmBIhNi5lw.jpg?size=1080x711&amp;quality=9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4298938" cy="2830135"/>
          </a:xfrm>
          <a:prstGeom prst="rect">
            <a:avLst/>
          </a:prstGeom>
          <a:noFill/>
        </p:spPr>
      </p:pic>
      <p:pic>
        <p:nvPicPr>
          <p:cNvPr id="9220" name="Picture 4" descr="https://sun9-west.userapi.com/sun9-11/s/v1/ig2/1oDpaO30jwql_b7Ej1B0WS1Z6fAw9AVkLreSxjpk7lBoGG_a7LyeKuV1IDQYkKLvUja0dUZ5ytID3Tgff55UKcL7.jpg?size=1080x721&amp;quality=9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43314"/>
            <a:ext cx="3643266" cy="2432217"/>
          </a:xfrm>
          <a:prstGeom prst="rect">
            <a:avLst/>
          </a:prstGeom>
          <a:noFill/>
        </p:spPr>
      </p:pic>
      <p:pic>
        <p:nvPicPr>
          <p:cNvPr id="9221" name="Picture 5" descr="D:\1-1 осенний утренник\IMG_39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643314"/>
            <a:ext cx="3643339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4291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Ты, дружок, меня послушай,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Очень важно не забыть: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Прежде чем садишься кушать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Руки с мылом нужно мыть!</a:t>
            </a:r>
            <a:br>
              <a:rPr lang="ru-RU" sz="2000" dirty="0" smtClean="0">
                <a:solidFill>
                  <a:srgbClr val="FF0000"/>
                </a:solidFill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7414" name="Picture 6" descr="https://img-fotki.yandex.ru/get/4010/marya-foygl.19/0_1b02a_5e55cae2_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857760"/>
            <a:ext cx="2934911" cy="1214446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457200" y="6215082"/>
            <a:ext cx="7467600" cy="258870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pic>
        <p:nvPicPr>
          <p:cNvPr id="8194" name="Picture 2" descr="https://sun1.userapi.com/sun1-96/s/v1/ig2/Xx1vFEG6YSB7feHgKhxmVM2-3mnZUc1s-9Z16U8HOVd1xDycyHK6pQafAPA8qgq7-dTXu-RUFzwfg3zYeyeIBEZ2.jpg?size=720x1600&amp;quality=9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000240"/>
            <a:ext cx="1571636" cy="3174951"/>
          </a:xfrm>
          <a:prstGeom prst="rect">
            <a:avLst/>
          </a:prstGeom>
          <a:noFill/>
        </p:spPr>
      </p:pic>
      <p:pic>
        <p:nvPicPr>
          <p:cNvPr id="8196" name="Picture 4" descr="https://sun9-east.userapi.com/sun9-32/s/v1/ig2/CJW0THsgLTlZXkU_DyaIGb97dftrY0_JeoA6N8H2q5s_s7A49ny9wgoTZX62SwJ-t3DULb4jh5b_3BYUKK3BovrH.jpg?size=720x1600&amp;quality=96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785926"/>
            <a:ext cx="1857388" cy="4127528"/>
          </a:xfrm>
          <a:prstGeom prst="rect">
            <a:avLst/>
          </a:prstGeom>
          <a:noFill/>
        </p:spPr>
      </p:pic>
      <p:pic>
        <p:nvPicPr>
          <p:cNvPr id="8198" name="Picture 6" descr="https://sun1.userapi.com/sun1-47/s/v1/ig2/yu20i7nDfFeZvpOLRcyX0w7MLL7TJS6hRM9UmcyvasF91NDgziYgquAgyShPlwjGedPIivc_IywSRFAKZO5Si5OK.jpg?size=720x1600&amp;quality=96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1785926"/>
            <a:ext cx="1857388" cy="4127529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746760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Вкусный на столе обед,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 Не болтает мой сосед, 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И тарелки опустели, 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Весь обед мы дружно съели!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1510" name="Picture 6" descr="http://kartinki-vernisazh.ru/_ph/93/1/968046206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500042"/>
            <a:ext cx="2033879" cy="1571636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457200" y="5643578"/>
            <a:ext cx="7467600" cy="8303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https://sun9-north.userapi.com/sun9-82/s/v1/ig2/-QJfcL04nV6wpfD1dQs1QsO-bvKqlhnAxcLcPEcyQFt3FVta31Ac3f-w_vWoZbwP09KE22KtYsnn6m_-HsGexwUb.jpg?size=1600x720&amp;quality=9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357430"/>
            <a:ext cx="6985049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275</TotalTime>
  <Words>80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«Один день из жизни нашей группы»</vt:lpstr>
      <vt:lpstr>Есть особый сад на свете.  Не деревья в нём, а дети,  Он для маленьких ребят!  И зовётся – детский сад!   Детский сад, детский сад!..  Почему так говорят?  Потому что дружно в нём.  Мы одной семьёй растём! </vt:lpstr>
      <vt:lpstr>Собрались ,ребята, в круг ,  Я твой друг и ты мой друг,  Дружно за руки возьмёмся  И друг другу улыбнёмся! </vt:lpstr>
      <vt:lpstr>Мы зарядкой занимались:  На носочки поднимались,  И тянули ручки ввысь,  Ну – ка, солнышка коснись!!!</vt:lpstr>
      <vt:lpstr>Играть мы любим очень,  Вы знаете, друзья!!!  Без игр прожить ребёнку  Никак, никак нельзя!!!</vt:lpstr>
      <vt:lpstr> </vt:lpstr>
      <vt:lpstr> </vt:lpstr>
      <vt:lpstr>Ты, дружок, меня послушай, Очень важно не забыть: Прежде чем садишься кушать Руки с мылом нужно мыть! </vt:lpstr>
      <vt:lpstr>Вкусный на столе обед,  Не болтает мой сосед,  И тарелки опустели,  Весь обед мы дружно съели!</vt:lpstr>
      <vt:lpstr>С пальчиками мы играли,  Пальчики мы разминали…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</dc:title>
  <dc:creator>User</dc:creator>
  <cp:lastModifiedBy>Вика</cp:lastModifiedBy>
  <cp:revision>47</cp:revision>
  <dcterms:created xsi:type="dcterms:W3CDTF">2018-09-30T15:49:00Z</dcterms:created>
  <dcterms:modified xsi:type="dcterms:W3CDTF">2022-10-23T14:27:57Z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1185338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