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6" r:id="rId9"/>
    <p:sldId id="262" r:id="rId10"/>
    <p:sldId id="263" r:id="rId11"/>
    <p:sldId id="264" r:id="rId12"/>
    <p:sldId id="265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997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4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246C8-F408-4BFA-8CAC-BF1F5C7A197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8EF8-6419-486E-B476-864BDBD46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4225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246C8-F408-4BFA-8CAC-BF1F5C7A197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8EF8-6419-486E-B476-864BDBD46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759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246C8-F408-4BFA-8CAC-BF1F5C7A197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8EF8-6419-486E-B476-864BDBD46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290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246C8-F408-4BFA-8CAC-BF1F5C7A197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8EF8-6419-486E-B476-864BDBD46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870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246C8-F408-4BFA-8CAC-BF1F5C7A197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8EF8-6419-486E-B476-864BDBD46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6704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246C8-F408-4BFA-8CAC-BF1F5C7A197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8EF8-6419-486E-B476-864BDBD46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101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246C8-F408-4BFA-8CAC-BF1F5C7A197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8EF8-6419-486E-B476-864BDBD46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4939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246C8-F408-4BFA-8CAC-BF1F5C7A197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8EF8-6419-486E-B476-864BDBD46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9431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246C8-F408-4BFA-8CAC-BF1F5C7A197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8EF8-6419-486E-B476-864BDBD46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524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246C8-F408-4BFA-8CAC-BF1F5C7A197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8EF8-6419-486E-B476-864BDBD46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4297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246C8-F408-4BFA-8CAC-BF1F5C7A197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8EF8-6419-486E-B476-864BDBD46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989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246C8-F408-4BFA-8CAC-BF1F5C7A197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78EF8-6419-486E-B476-864BDBD46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777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 №2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«МАЛЫШИ – КРЕПЫШИ»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6" t="13334" r="11765" b="26536"/>
          <a:stretch/>
        </p:blipFill>
        <p:spPr>
          <a:xfrm>
            <a:off x="2976282" y="0"/>
            <a:ext cx="6633883" cy="412376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834386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76564" y="2276771"/>
            <a:ext cx="44823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группа лучше всех,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в ней слышен детский смех,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учимся, играем,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унываем.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00" r="16956"/>
          <a:stretch/>
        </p:blipFill>
        <p:spPr>
          <a:xfrm>
            <a:off x="209177" y="842682"/>
            <a:ext cx="6948296" cy="476922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2828956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3152" y="4690373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саду  дети,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Самые лучшие на всей планете,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здесь играют, танцуют, поют,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и весело вместе живут.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26"/>
          <a:stretch/>
        </p:blipFill>
        <p:spPr>
          <a:xfrm>
            <a:off x="270061" y="91479"/>
            <a:ext cx="4032997" cy="49672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2916" y="91479"/>
            <a:ext cx="6131859" cy="459889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4168952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856"/>
          <a:stretch/>
        </p:blipFill>
        <p:spPr>
          <a:xfrm>
            <a:off x="149410" y="125505"/>
            <a:ext cx="5883058" cy="48947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74" t="11191"/>
          <a:stretch/>
        </p:blipFill>
        <p:spPr>
          <a:xfrm>
            <a:off x="6239560" y="2097742"/>
            <a:ext cx="5952440" cy="463027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1177136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5035" y="2819166"/>
            <a:ext cx="6279776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себе мы рассказали и вам фото показали.</a:t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в гости вас мы ждать,</a:t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есть ещё что показать.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272" y="373342"/>
            <a:ext cx="4590104" cy="6120140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4218739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12" t="22484" r="13923"/>
          <a:stretch/>
        </p:blipFill>
        <p:spPr>
          <a:xfrm>
            <a:off x="0" y="723420"/>
            <a:ext cx="7010400" cy="531607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866965" y="222729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детишки хоть куда,</a:t>
            </a:r>
          </a:p>
          <a:p>
            <a:r>
              <a:rPr lang="ru-RU" sz="36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игры и для труда,</a:t>
            </a:r>
          </a:p>
          <a:p>
            <a:r>
              <a:rPr lang="ru-RU" sz="36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 вопросы зададим,</a:t>
            </a:r>
          </a:p>
          <a:p>
            <a:r>
              <a:rPr lang="ru-RU" sz="36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ответы знать хотим.</a:t>
            </a:r>
            <a:endParaRPr lang="ru-RU" sz="36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2593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94212" y="394851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же, от чего же, все и вся нас всех тревожит,</a:t>
            </a:r>
          </a:p>
          <a:p>
            <a:r>
              <a:rPr lang="ru-RU" sz="36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же? Где? Когда? Зачем? Всё нам интересно всем.</a:t>
            </a:r>
            <a:endParaRPr lang="ru-RU" sz="36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658" y="197222"/>
            <a:ext cx="4787153" cy="35903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5905" y="197223"/>
            <a:ext cx="4589931" cy="344244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1471271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2800" y="4455476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волшебный сундучок, там куклы разные из сказок: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Лисичка, зайчик, старичок, в наших руках оживают сразу.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22" y="98612"/>
            <a:ext cx="5008283" cy="37562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3529" y="197224"/>
            <a:ext cx="4876800" cy="36576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2801325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0729" y="458279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дорогу перейти,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 транспорте себя вести.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Запомним мы с тобой, играя,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правила безопасности изучая.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340" y="143435"/>
            <a:ext cx="5378824" cy="40341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0517" y="206188"/>
            <a:ext cx="5211483" cy="39086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353011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15"/>
          <a:stretch/>
        </p:blipFill>
        <p:spPr>
          <a:xfrm>
            <a:off x="149410" y="215153"/>
            <a:ext cx="5462495" cy="37562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45"/>
          <a:stretch/>
        </p:blipFill>
        <p:spPr>
          <a:xfrm>
            <a:off x="5611906" y="3190363"/>
            <a:ext cx="6418730" cy="349282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4214084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0730" y="3903293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успешней развиваться,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спортом заниматься.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полезно без сомнения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Все, что связано с движением.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вместе мы играть,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Бегать, прыгать и скакать!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153" y="0"/>
            <a:ext cx="5360894" cy="40206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4777" y="37682"/>
            <a:ext cx="5103905" cy="382792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296929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23" r="11663" b="11879"/>
          <a:stretch/>
        </p:blipFill>
        <p:spPr>
          <a:xfrm>
            <a:off x="149412" y="179294"/>
            <a:ext cx="6161740" cy="38868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1152" y="2456328"/>
            <a:ext cx="5701553" cy="427616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4016426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6150" y="4449908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– второй наш дом,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тепло, уютно в нём!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его любите, дети,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добрый дом на свете!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153" y="215152"/>
            <a:ext cx="5880846" cy="44106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8495" y="215152"/>
            <a:ext cx="5617882" cy="42134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28647177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212</Words>
  <Application>Microsoft Office PowerPoint</Application>
  <PresentationFormat>Произвольный</PresentationFormat>
  <Paragraphs>35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        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О себе мы рассказали и вам фото показали. Будем в гости вас мы ждать, нам есть ещё что показать.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</dc:title>
  <dc:creator>Пользователь</dc:creator>
  <cp:lastModifiedBy>User</cp:lastModifiedBy>
  <cp:revision>8</cp:revision>
  <dcterms:created xsi:type="dcterms:W3CDTF">2022-10-16T17:28:00Z</dcterms:created>
  <dcterms:modified xsi:type="dcterms:W3CDTF">2022-10-17T03:47:34Z</dcterms:modified>
</cp:coreProperties>
</file>