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70" r:id="rId5"/>
    <p:sldId id="258" r:id="rId6"/>
    <p:sldId id="260" r:id="rId7"/>
    <p:sldId id="261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A914C-1018-4DCD-A3CD-6DD99A05136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CA16-46C5-4DE2-9929-0D4B578C9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FCA16-46C5-4DE2-9929-0D4B578C9F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71480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  <a:latin typeface="Monotype Corsiva" pitchFamily="66" charset="0"/>
              </a:rPr>
              <a:t>Группа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1785926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 smtClean="0">
                <a:solidFill>
                  <a:schemeClr val="tx2"/>
                </a:solidFill>
                <a:latin typeface="Monotype Corsiva" pitchFamily="66" charset="0"/>
              </a:rPr>
              <a:t>«Ромашка»</a:t>
            </a:r>
            <a:endParaRPr lang="ru-RU" sz="9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35756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Monotype Corsiva" pitchFamily="66" charset="0"/>
              </a:rPr>
              <a:t>средняя № 1</a:t>
            </a:r>
            <a:endParaRPr lang="ru-RU" sz="5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857232"/>
            <a:ext cx="83582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Группу всю мы показали,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 себе всё рассказали.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Вас в гости снова будем ждать,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Нам есть ещё, что показать.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90010" y="26932102"/>
            <a:ext cx="5236373" cy="34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20221019_124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89" y="142852"/>
            <a:ext cx="6433447" cy="421484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00298" y="4429132"/>
            <a:ext cx="4214842" cy="2285992"/>
          </a:xfrm>
          <a:prstGeom prst="roundRect">
            <a:avLst>
              <a:gd name="adj" fmla="val 161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Наш девиз: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Мы – милашки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Ребята – ромашки.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Дружные и смелые,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Добрые, умелые,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Шумные смешливые,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Как солнышко, игривые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Воспитатели: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Шастина Мария Николаевна            Кочнева Светлана Владимировна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Младший воспитатель: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Пепеляева Вера Валериановна</a:t>
            </a:r>
          </a:p>
          <a:p>
            <a:pPr algn="ctr"/>
            <a:endParaRPr lang="ru-RU" sz="3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фото дет. ср.гр.1\20221019_124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857232"/>
            <a:ext cx="1552453" cy="2145525"/>
          </a:xfrm>
          <a:prstGeom prst="rect">
            <a:avLst/>
          </a:prstGeom>
          <a:noFill/>
        </p:spPr>
      </p:pic>
      <p:pic>
        <p:nvPicPr>
          <p:cNvPr id="4" name="Picture 3" descr="C:\Users\User\Desktop\20221019_124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857232"/>
            <a:ext cx="1269820" cy="2087767"/>
          </a:xfrm>
          <a:prstGeom prst="rect">
            <a:avLst/>
          </a:prstGeom>
          <a:noFill/>
        </p:spPr>
      </p:pic>
      <p:pic>
        <p:nvPicPr>
          <p:cNvPr id="1028" name="Picture 4" descr="C:\Users\User\Desktop\IMG-20221028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786190"/>
            <a:ext cx="1500198" cy="200421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28596" y="5857892"/>
            <a:ext cx="8286808" cy="8572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Мы заботимся о том, чтобы ребенок стал самостоятельным, общительным, любознательным, всесторонне развитым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42852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Наши уголки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3" descr="C:\Users\User\Desktop\20221031_125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9748">
            <a:off x="612056" y="1596730"/>
            <a:ext cx="2071702" cy="2369929"/>
          </a:xfrm>
          <a:prstGeom prst="rect">
            <a:avLst/>
          </a:prstGeom>
          <a:noFill/>
        </p:spPr>
      </p:pic>
      <p:pic>
        <p:nvPicPr>
          <p:cNvPr id="1029" name="Picture 5" descr="C:\Users\User\Desktop\20221031_124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1804">
            <a:off x="6160102" y="1685505"/>
            <a:ext cx="2034324" cy="2428868"/>
          </a:xfrm>
          <a:prstGeom prst="rect">
            <a:avLst/>
          </a:prstGeom>
          <a:noFill/>
        </p:spPr>
      </p:pic>
      <p:pic>
        <p:nvPicPr>
          <p:cNvPr id="1030" name="Picture 6" descr="C:\Users\User\Desktop\Пр\IMG-20221031-WA0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500570"/>
            <a:ext cx="2428892" cy="21495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1147107">
            <a:off x="229873" y="987009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Речевой уголок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04525">
            <a:off x="6643702" y="85723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Математический уголок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32" name="Picture 8" descr="C:\Users\User\Desktop\Пр\IMG-20221031-WA0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357298"/>
            <a:ext cx="1857388" cy="264301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57554" y="9286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Уголок природы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407194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Уголок 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рисования 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Посмотрите, посмотрите,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Как мы в садике живём.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Рассказать Вам очень рады,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Как проводим день за днём.</a:t>
            </a:r>
          </a:p>
        </p:txBody>
      </p:sp>
      <p:pic>
        <p:nvPicPr>
          <p:cNvPr id="2050" name="Picture 2" descr="C:\Users\User\Desktop\фото дет. ср.гр.1\20221018_155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071942"/>
            <a:ext cx="2149444" cy="2451340"/>
          </a:xfrm>
          <a:prstGeom prst="rect">
            <a:avLst/>
          </a:prstGeom>
          <a:noFill/>
        </p:spPr>
      </p:pic>
      <p:pic>
        <p:nvPicPr>
          <p:cNvPr id="2051" name="Picture 3" descr="C:\Users\User\Desktop\20221017_152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2568652" cy="1923523"/>
          </a:xfrm>
          <a:prstGeom prst="rect">
            <a:avLst/>
          </a:prstGeom>
          <a:noFill/>
        </p:spPr>
      </p:pic>
      <p:pic>
        <p:nvPicPr>
          <p:cNvPr id="2053" name="Picture 5" descr="C:\Users\User\Desktop\IMG-20221013-WA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2"/>
            <a:ext cx="2144895" cy="2214578"/>
          </a:xfrm>
          <a:prstGeom prst="rect">
            <a:avLst/>
          </a:prstGeom>
          <a:noFill/>
        </p:spPr>
      </p:pic>
      <p:pic>
        <p:nvPicPr>
          <p:cNvPr id="2055" name="Picture 7" descr="C:\Users\User\Desktop\20221019_1547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714488"/>
            <a:ext cx="2442448" cy="1928826"/>
          </a:xfrm>
          <a:prstGeom prst="rect">
            <a:avLst/>
          </a:prstGeom>
          <a:noFill/>
        </p:spPr>
      </p:pic>
      <p:pic>
        <p:nvPicPr>
          <p:cNvPr id="2056" name="Picture 8" descr="C:\Users\User\Desktop\20221014_0855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785926"/>
            <a:ext cx="2535647" cy="1928802"/>
          </a:xfrm>
          <a:prstGeom prst="rect">
            <a:avLst/>
          </a:prstGeom>
          <a:noFill/>
        </p:spPr>
      </p:pic>
      <p:pic>
        <p:nvPicPr>
          <p:cNvPr id="2058" name="Picture 10" descr="C:\Users\User\Desktop\20221008_0732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357694"/>
            <a:ext cx="3623984" cy="163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5786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Наши режимные моменты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на сайт\20221007_083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4547">
            <a:off x="1079311" y="1325921"/>
            <a:ext cx="2870011" cy="2094332"/>
          </a:xfrm>
          <a:prstGeom prst="rect">
            <a:avLst/>
          </a:prstGeom>
          <a:noFill/>
        </p:spPr>
      </p:pic>
      <p:pic>
        <p:nvPicPr>
          <p:cNvPr id="2052" name="Picture 4" descr="C:\Users\User\Desktop\20221008_073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929066"/>
            <a:ext cx="1714512" cy="2543459"/>
          </a:xfrm>
          <a:prstGeom prst="rect">
            <a:avLst/>
          </a:prstGeom>
          <a:noFill/>
        </p:spPr>
      </p:pic>
      <p:pic>
        <p:nvPicPr>
          <p:cNvPr id="2053" name="Picture 5" descr="C:\Users\User\Desktop\20221025_183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7535">
            <a:off x="5267589" y="1465110"/>
            <a:ext cx="2781724" cy="20198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86182" y="85723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Читаем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342900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Играем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5" name="Picture 7" descr="C:\Users\User\Desktop\IMG-20221020-WA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2879">
            <a:off x="505553" y="4280739"/>
            <a:ext cx="2667544" cy="2000657"/>
          </a:xfrm>
          <a:prstGeom prst="rect">
            <a:avLst/>
          </a:prstGeom>
          <a:noFill/>
        </p:spPr>
      </p:pic>
      <p:pic>
        <p:nvPicPr>
          <p:cNvPr id="2057" name="Picture 9" descr="C:\Users\User\Desktop\хор иг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4962">
            <a:off x="5980990" y="4351198"/>
            <a:ext cx="2762237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C:\Users\User\Desktop\20221020_082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2762237" cy="20716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1429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Пальчиковая гимнастика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35716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Одеваемся на прогулку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6" name="Picture 4" descr="C:\Users\User\Desktop\IMG-20221028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2928959" cy="2039891"/>
          </a:xfrm>
          <a:prstGeom prst="rect">
            <a:avLst/>
          </a:prstGeom>
          <a:noFill/>
        </p:spPr>
      </p:pic>
      <p:pic>
        <p:nvPicPr>
          <p:cNvPr id="3077" name="Picture 5" descr="C:\Users\User\Desktop\20221012_114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3571900" cy="2378885"/>
          </a:xfrm>
          <a:prstGeom prst="rect">
            <a:avLst/>
          </a:prstGeom>
          <a:noFill/>
        </p:spPr>
      </p:pic>
      <p:pic>
        <p:nvPicPr>
          <p:cNvPr id="3080" name="Picture 8" descr="C:\Users\User\Desktop\Screenshot_20221031-140122_WhatsAp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57628"/>
            <a:ext cx="1785950" cy="2492023"/>
          </a:xfrm>
          <a:prstGeom prst="rect">
            <a:avLst/>
          </a:prstGeom>
          <a:noFill/>
        </p:spPr>
      </p:pic>
      <p:pic>
        <p:nvPicPr>
          <p:cNvPr id="3081" name="Picture 9" descr="C:\Users\User\Desktop\Screenshot_20221031-140106_WhatsAp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857628"/>
            <a:ext cx="1785950" cy="24750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57224" y="328612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Моем руки перед едой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8612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Кушаем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Наши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занятия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Users\User\Desktop\бес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753935" cy="1947808"/>
          </a:xfrm>
          <a:prstGeom prst="rect">
            <a:avLst/>
          </a:prstGeom>
          <a:noFill/>
        </p:spPr>
      </p:pic>
      <p:pic>
        <p:nvPicPr>
          <p:cNvPr id="4100" name="Picture 4" descr="C:\Users\User\Desktop\20221012_154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142984"/>
            <a:ext cx="2571768" cy="1875248"/>
          </a:xfrm>
          <a:prstGeom prst="rect">
            <a:avLst/>
          </a:prstGeom>
          <a:noFill/>
        </p:spPr>
      </p:pic>
      <p:pic>
        <p:nvPicPr>
          <p:cNvPr id="4101" name="Picture 5" descr="C:\Users\User\Desktop\20221019_16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000108"/>
            <a:ext cx="2469797" cy="2143116"/>
          </a:xfrm>
          <a:prstGeom prst="rect">
            <a:avLst/>
          </a:prstGeom>
          <a:noFill/>
        </p:spPr>
      </p:pic>
      <p:pic>
        <p:nvPicPr>
          <p:cNvPr id="4102" name="Picture 6" descr="C:\Users\User\Desktop\IMG-20221031-WA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86190"/>
            <a:ext cx="2414601" cy="2071678"/>
          </a:xfrm>
          <a:prstGeom prst="rect">
            <a:avLst/>
          </a:prstGeom>
          <a:noFill/>
        </p:spPr>
      </p:pic>
      <p:pic>
        <p:nvPicPr>
          <p:cNvPr id="4103" name="Picture 7" descr="C:\Users\User\Desktop\IMG-20221031-WA0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786190"/>
            <a:ext cx="2666986" cy="2143116"/>
          </a:xfrm>
          <a:prstGeom prst="rect">
            <a:avLst/>
          </a:prstGeom>
          <a:noFill/>
        </p:spPr>
      </p:pic>
      <p:pic>
        <p:nvPicPr>
          <p:cNvPr id="4104" name="Picture 8" descr="C:\Users\User\Desktop\IMG-20221031-WA002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071942"/>
            <a:ext cx="3163438" cy="192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етодист\Desktop\Screenshot_20221027-134042_Yandex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Самостоятельная деятельность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8" descr="C:\Users\User\Desktop\IMG-20221028-WA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484167" cy="1863125"/>
          </a:xfrm>
          <a:prstGeom prst="rect">
            <a:avLst/>
          </a:prstGeom>
          <a:noFill/>
        </p:spPr>
      </p:pic>
      <p:pic>
        <p:nvPicPr>
          <p:cNvPr id="5122" name="Picture 2" descr="C:\Users\User\Desktop\магаз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00108"/>
            <a:ext cx="2143122" cy="2857496"/>
          </a:xfrm>
          <a:prstGeom prst="rect">
            <a:avLst/>
          </a:prstGeom>
          <a:noFill/>
        </p:spPr>
      </p:pic>
      <p:pic>
        <p:nvPicPr>
          <p:cNvPr id="5123" name="Picture 3" descr="C:\Users\User\Desktop\IMG-20221031-WA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142984"/>
            <a:ext cx="2786082" cy="2000240"/>
          </a:xfrm>
          <a:prstGeom prst="rect">
            <a:avLst/>
          </a:prstGeom>
          <a:noFill/>
        </p:spPr>
      </p:pic>
      <p:pic>
        <p:nvPicPr>
          <p:cNvPr id="5124" name="Picture 4" descr="C:\Users\User\Desktop\IMG-20221031-WA00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286124"/>
            <a:ext cx="2149618" cy="3118127"/>
          </a:xfrm>
          <a:prstGeom prst="rect">
            <a:avLst/>
          </a:prstGeom>
          <a:noFill/>
        </p:spPr>
      </p:pic>
      <p:pic>
        <p:nvPicPr>
          <p:cNvPr id="5125" name="Picture 5" descr="C:\Users\User\Desktop\IMG-20221031-WA00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357562"/>
            <a:ext cx="2303858" cy="3071810"/>
          </a:xfrm>
          <a:prstGeom prst="rect">
            <a:avLst/>
          </a:prstGeom>
          <a:noFill/>
        </p:spPr>
      </p:pic>
      <p:pic>
        <p:nvPicPr>
          <p:cNvPr id="5126" name="Picture 6" descr="C:\Users\User\Desktop\IMG-20221031-WA00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000504"/>
            <a:ext cx="1664559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138</Words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User</cp:lastModifiedBy>
  <cp:revision>26</cp:revision>
  <dcterms:created xsi:type="dcterms:W3CDTF">2022-10-27T08:45:05Z</dcterms:created>
  <dcterms:modified xsi:type="dcterms:W3CDTF">2022-10-31T12:32:33Z</dcterms:modified>
</cp:coreProperties>
</file>