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9BBCB-0028-48CC-A37D-5853B6B7FD0F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2A507-1B96-4084-B725-EAF93AD6A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995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9BBCB-0028-48CC-A37D-5853B6B7FD0F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2A507-1B96-4084-B725-EAF93AD6A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720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9BBCB-0028-48CC-A37D-5853B6B7FD0F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2A507-1B96-4084-B725-EAF93AD6A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14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9BBCB-0028-48CC-A37D-5853B6B7FD0F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2A507-1B96-4084-B725-EAF93AD6A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776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9BBCB-0028-48CC-A37D-5853B6B7FD0F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2A507-1B96-4084-B725-EAF93AD6A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374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9BBCB-0028-48CC-A37D-5853B6B7FD0F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2A507-1B96-4084-B725-EAF93AD6A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727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9BBCB-0028-48CC-A37D-5853B6B7FD0F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2A507-1B96-4084-B725-EAF93AD6A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276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9BBCB-0028-48CC-A37D-5853B6B7FD0F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2A507-1B96-4084-B725-EAF93AD6A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792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9BBCB-0028-48CC-A37D-5853B6B7FD0F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2A507-1B96-4084-B725-EAF93AD6A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913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9BBCB-0028-48CC-A37D-5853B6B7FD0F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2A507-1B96-4084-B725-EAF93AD6A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399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9BBCB-0028-48CC-A37D-5853B6B7FD0F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2A507-1B96-4084-B725-EAF93AD6A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593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9BBCB-0028-48CC-A37D-5853B6B7FD0F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2A507-1B96-4084-B725-EAF93AD6A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293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832" y="-4259"/>
            <a:ext cx="914996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645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5458618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i="1" dirty="0" smtClean="0">
                <a:solidFill>
                  <a:srgbClr val="00B050"/>
                </a:solidFill>
                <a:effectLst/>
                <a:latin typeface="Times New Roman"/>
                <a:ea typeface="Calibri"/>
                <a:cs typeface="Times New Roman"/>
              </a:rPr>
              <a:t>Наш девиз:</a:t>
            </a:r>
            <a:r>
              <a:rPr lang="ru-RU" sz="2000" dirty="0">
                <a:ea typeface="Calibri"/>
                <a:cs typeface="Times New Roman"/>
              </a:rPr>
              <a:t/>
            </a:r>
            <a:br>
              <a:rPr lang="ru-RU" sz="2000" dirty="0">
                <a:ea typeface="Calibri"/>
                <a:cs typeface="Times New Roman"/>
              </a:rPr>
            </a:br>
            <a:r>
              <a:rPr lang="ru-RU" sz="2000" b="1" i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Почемучками, друзья,</a:t>
            </a:r>
            <a:r>
              <a:rPr lang="ru-RU" sz="2000" dirty="0">
                <a:ea typeface="Calibri"/>
                <a:cs typeface="Times New Roman"/>
              </a:rPr>
              <a:t/>
            </a:r>
            <a:br>
              <a:rPr lang="ru-RU" sz="2000" dirty="0">
                <a:ea typeface="Calibri"/>
                <a:cs typeface="Times New Roman"/>
              </a:rPr>
            </a:br>
            <a:r>
              <a:rPr lang="ru-RU" sz="2000" b="1" i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Называют нас не зря:</a:t>
            </a:r>
            <a:r>
              <a:rPr lang="ru-RU" sz="2000" dirty="0">
                <a:ea typeface="Calibri"/>
                <a:cs typeface="Times New Roman"/>
              </a:rPr>
              <a:t/>
            </a:r>
            <a:br>
              <a:rPr lang="ru-RU" sz="2000" dirty="0">
                <a:ea typeface="Calibri"/>
                <a:cs typeface="Times New Roman"/>
              </a:rPr>
            </a:br>
            <a:r>
              <a:rPr lang="ru-RU" sz="2000" b="1" i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Все хотим на свете знать, </a:t>
            </a:r>
            <a:r>
              <a:rPr lang="ru-RU" sz="2000" dirty="0">
                <a:ea typeface="Calibri"/>
                <a:cs typeface="Times New Roman"/>
              </a:rPr>
              <a:t/>
            </a:r>
            <a:br>
              <a:rPr lang="ru-RU" sz="2000" dirty="0">
                <a:ea typeface="Calibri"/>
                <a:cs typeface="Times New Roman"/>
              </a:rPr>
            </a:br>
            <a:r>
              <a:rPr lang="ru-RU" sz="2000" b="1" i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Все загадки отгадать.</a:t>
            </a:r>
            <a:r>
              <a:rPr lang="ru-RU" sz="2000" dirty="0">
                <a:ea typeface="Calibri"/>
                <a:cs typeface="Times New Roman"/>
              </a:rPr>
              <a:t/>
            </a:r>
            <a:br>
              <a:rPr lang="ru-RU" sz="2000" dirty="0">
                <a:ea typeface="Calibri"/>
                <a:cs typeface="Times New Roman"/>
              </a:rPr>
            </a:br>
            <a:r>
              <a:rPr lang="ru-RU" sz="2000" b="1" i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Про день, про солнышко, </a:t>
            </a:r>
            <a:r>
              <a:rPr lang="ru-RU" sz="2000" dirty="0">
                <a:ea typeface="Calibri"/>
                <a:cs typeface="Times New Roman"/>
              </a:rPr>
              <a:t/>
            </a:r>
            <a:br>
              <a:rPr lang="ru-RU" sz="2000" dirty="0">
                <a:ea typeface="Calibri"/>
                <a:cs typeface="Times New Roman"/>
              </a:rPr>
            </a:br>
            <a:r>
              <a:rPr lang="ru-RU" sz="2000" b="1" i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Про тучки.</a:t>
            </a:r>
            <a:r>
              <a:rPr lang="ru-RU" sz="2000" dirty="0">
                <a:ea typeface="Calibri"/>
                <a:cs typeface="Times New Roman"/>
              </a:rPr>
              <a:t/>
            </a:r>
            <a:br>
              <a:rPr lang="ru-RU" sz="2000" dirty="0">
                <a:ea typeface="Calibri"/>
                <a:cs typeface="Times New Roman"/>
              </a:rPr>
            </a:br>
            <a:r>
              <a:rPr lang="ru-RU" sz="2000" b="1" i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У Вас расспросят Почемучки!</a:t>
            </a:r>
            <a:r>
              <a:rPr lang="ru-RU" sz="2000" dirty="0">
                <a:ea typeface="Calibri"/>
                <a:cs typeface="Times New Roman"/>
              </a:rPr>
              <a:t/>
            </a:r>
            <a:br>
              <a:rPr lang="ru-RU" sz="2000" dirty="0">
                <a:ea typeface="Calibri"/>
                <a:cs typeface="Times New Roman"/>
              </a:rPr>
            </a:br>
            <a:endParaRPr lang="ru-RU" sz="2000" dirty="0"/>
          </a:p>
        </p:txBody>
      </p:sp>
      <p:pic>
        <p:nvPicPr>
          <p:cNvPr id="4" name="Объект 3" descr="C:\Users\A362~1\AppData\Local\Temp\Rar$DIa4756.29851\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475656" y="548680"/>
            <a:ext cx="684076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 девиз: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Почемучками, друзья,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Называют нас не зря: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Все хотим на свете знать, 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Все загадки отгадать.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 день, про солнышко, 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 тучки.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 Вас расспросят Почемучки!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90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400" dirty="0"/>
          </a:p>
        </p:txBody>
      </p:sp>
      <p:pic>
        <p:nvPicPr>
          <p:cNvPr id="4" name="Объект 3" descr="C:\Users\A362~1\AppData\Local\Temp\Rar$DIa4756.29851\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190"/>
            <a:ext cx="9144000" cy="6762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8" descr="C:\Users\Наташа\Desktop\IMG_20210924_074055_4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39401"/>
            <a:ext cx="252095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355376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 вашими детьми работают: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4415061"/>
            <a:ext cx="8435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Гайсарова Наталья </a:t>
            </a:r>
            <a:r>
              <a:rPr lang="ru-RU" b="1" dirty="0" smtClean="0"/>
              <a:t>Николаевна                                        Грибанова Ксения Евгеньевна                        </a:t>
            </a:r>
            <a:endParaRPr lang="ru-RU" b="1" dirty="0"/>
          </a:p>
          <a:p>
            <a:r>
              <a:rPr lang="ru-RU" b="1" dirty="0"/>
              <a:t>Педагогический стаж: </a:t>
            </a:r>
            <a:r>
              <a:rPr lang="ru-RU" b="1" dirty="0" smtClean="0"/>
              <a:t>9 </a:t>
            </a:r>
            <a:r>
              <a:rPr lang="ru-RU" b="1" dirty="0" smtClean="0"/>
              <a:t>лет                                                Педагогический стаж: 6 лет</a:t>
            </a:r>
            <a:endParaRPr lang="ru-RU" b="1" dirty="0"/>
          </a:p>
          <a:p>
            <a:r>
              <a:rPr lang="ru-RU" b="1" dirty="0"/>
              <a:t>1 квалификационная </a:t>
            </a:r>
            <a:r>
              <a:rPr lang="ru-RU" b="1" dirty="0" smtClean="0"/>
              <a:t>категория</a:t>
            </a:r>
            <a:r>
              <a:rPr lang="ru-RU" b="1" dirty="0" smtClean="0"/>
              <a:t>.                                       Образование: высшее</a:t>
            </a:r>
            <a:endParaRPr lang="ru-RU" b="1" dirty="0" smtClean="0"/>
          </a:p>
          <a:p>
            <a:r>
              <a:rPr lang="ru-RU" b="1" dirty="0" smtClean="0"/>
              <a:t>Образование: </a:t>
            </a:r>
            <a:r>
              <a:rPr lang="ru-RU" b="1" dirty="0" smtClean="0"/>
              <a:t>высшее                                                             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983394"/>
            <a:ext cx="2553748" cy="340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23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A362~1\AppData\Local\Temp\Rar$DIa4756.29851\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979712" y="476672"/>
            <a:ext cx="51845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Наша жизнь в садике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56" y="1219483"/>
            <a:ext cx="3707904" cy="27809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039510"/>
            <a:ext cx="2513976" cy="33519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699" y="3387428"/>
            <a:ext cx="2336741" cy="311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02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A362~1\AppData\Local\Temp\Rar$DIa4756.29851\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22" y="274638"/>
            <a:ext cx="4379979" cy="32849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531" y="265313"/>
            <a:ext cx="3111810" cy="41490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168" y="3757600"/>
            <a:ext cx="3707904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9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A362~1\AppData\Local\Temp\Rar$DIa4756.29851\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88825"/>
            <a:ext cx="4212190" cy="28081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996" y="273775"/>
            <a:ext cx="4084766" cy="27231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206" y="2996952"/>
            <a:ext cx="5328084" cy="355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91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74</Words>
  <Application>Microsoft Office PowerPoint</Application>
  <PresentationFormat>Экран (4:3)</PresentationFormat>
  <Paragraphs>15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Тема Office</vt:lpstr>
      <vt:lpstr>Презентация PowerPoint</vt:lpstr>
      <vt:lpstr>Наш девиз: Почемучками, друзья, Называют нас не зря: Все хотим на свете знать,  Все загадки отгадать. Про день, про солнышко,  Про тучки. У Вас расспросят Почемучки!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</dc:creator>
  <cp:lastModifiedBy>Наташа</cp:lastModifiedBy>
  <cp:revision>7</cp:revision>
  <dcterms:created xsi:type="dcterms:W3CDTF">2022-10-18T03:22:18Z</dcterms:created>
  <dcterms:modified xsi:type="dcterms:W3CDTF">2022-11-16T16:43:04Z</dcterms:modified>
</cp:coreProperties>
</file>