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3" r:id="rId7"/>
    <p:sldId id="262" r:id="rId8"/>
    <p:sldId id="261" r:id="rId9"/>
    <p:sldId id="271" r:id="rId10"/>
    <p:sldId id="283" r:id="rId11"/>
    <p:sldId id="284" r:id="rId12"/>
    <p:sldId id="272" r:id="rId13"/>
    <p:sldId id="264" r:id="rId14"/>
    <p:sldId id="273" r:id="rId15"/>
    <p:sldId id="265" r:id="rId16"/>
    <p:sldId id="266" r:id="rId17"/>
    <p:sldId id="267" r:id="rId18"/>
    <p:sldId id="274" r:id="rId19"/>
    <p:sldId id="280" r:id="rId20"/>
    <p:sldId id="278" r:id="rId21"/>
    <p:sldId id="279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579" autoAdjust="0"/>
  </p:normalViewPr>
  <p:slideViewPr>
    <p:cSldViewPr>
      <p:cViewPr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3CEE-8B84-4F3E-8DD2-C94E1B514903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A544D-97C6-4670-8181-C5F8E604B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71438" y="-29125"/>
            <a:ext cx="9144000" cy="6883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97156"/>
            <a:ext cx="3286148" cy="32779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83568" y="908720"/>
            <a:ext cx="8246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Родительское собрание на тему: «Использование блоков Дьенеша для развития логического мышления 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детей среднего дошкольного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478632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Гайсарова Н.Н.,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Старикова Е.Э воспитатели средней гр.№1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6429396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" y="-42256"/>
            <a:ext cx="9167743" cy="690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3402"/>
            <a:ext cx="8532440" cy="578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76657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636"/>
            <a:ext cx="9167018" cy="68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G:\фото к статье открытое занятие\IMG_20211116_091916_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67240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88396"/>
            <a:ext cx="3794100" cy="284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66807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78579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 с блоками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rebenok.com/img/8630_40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452922" cy="32315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7172" name="Picture 4" descr="http://static12.insales.ru/images/products/1/6896/11819760/large_albom_34_vid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493294"/>
            <a:ext cx="4500594" cy="31504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</p:spPr>
      </p:pic>
      <p:pic>
        <p:nvPicPr>
          <p:cNvPr id="6146" name="Picture 2" descr="http://dg53.mycdn.me/getImage?photoId=578510445855&amp;photoTyp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677026" cy="350046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3" descr="C:\Documents and Settings\Татьяна\Рабочий стол\для работы\МО\post-236762-12681248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496"/>
            <a:ext cx="4608553" cy="33575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72132" y="1142984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по двум признакам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64344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и форма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642939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 и форма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pic>
        <p:nvPicPr>
          <p:cNvPr id="8195" name="Picture 3" descr="C:\Documents and Settings\Юля-ля-ля\Рабочий стол\ДЕТСКИЙ САД\P319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857232"/>
            <a:ext cx="3878064" cy="35719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8196" name="Picture 4" descr="C:\Documents and Settings\Юля-ля-ля\Рабочий стол\ДЕТСКИЙ САД\P319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143248"/>
            <a:ext cx="3571900" cy="35719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6248" y="5786454"/>
            <a:ext cx="332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Ориентировка на листе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000108"/>
            <a:ext cx="370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Подбери недостающие блоки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pic>
        <p:nvPicPr>
          <p:cNvPr id="5122" name="Picture 2" descr="http://www.permsad403.ru/site_files/upload/images/al_bom_lepim_nelepicy1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642910" y="928670"/>
            <a:ext cx="7715304" cy="549583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728" y="648866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Закодированные фигуры (блоки)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pic>
        <p:nvPicPr>
          <p:cNvPr id="4098" name="Picture 2" descr="http://fullref.ru/files/41/d424afee0270903899612a099355c433.html_files/rI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928934"/>
            <a:ext cx="6129347" cy="309563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928670"/>
            <a:ext cx="77867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«Построй дорожку»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игры: перед детьми – таблица, на полу – блоки.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задача: построить дорожки для пешеходов и автомобилей в городе. Правила построения дорожек записаны в таблице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177419" cy="51817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92867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«Найди свой домик»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</a:p>
        </p:txBody>
      </p:sp>
      <p:pic>
        <p:nvPicPr>
          <p:cNvPr id="1024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16" y="1571612"/>
            <a:ext cx="2808288" cy="3616325"/>
          </a:xfr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024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643182"/>
            <a:ext cx="3000396" cy="397134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500306"/>
            <a:ext cx="3214710" cy="419663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Альбомы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Удивляйка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4582" name="Picture 6" descr="C:\Documents and Settings\Татьяна\Рабочий стол\для работы\МО\16357-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142984"/>
            <a:ext cx="3857652" cy="2758221"/>
          </a:xfrm>
          <a:noFill/>
          <a:ln w="12700">
            <a:solidFill>
              <a:schemeClr val="tx1"/>
            </a:solidFill>
          </a:ln>
        </p:spPr>
      </p:pic>
      <p:pic>
        <p:nvPicPr>
          <p:cNvPr id="24585" name="Picture 9" descr="C:\Documents and Settings\Татьяна\Рабочий стол\для работы\МО\udivlyayka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302" y="1142985"/>
            <a:ext cx="3837326" cy="27146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4" name="Picture 8" descr="C:\Documents and Settings\Татьяна\Рабочий стол\для работы\МО\980944f2fbba8359ae7311b01c5d298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3857652" cy="27201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6" name="Picture 10" descr="C:\Documents and Settings\Татьяна\Рабочий стол\для работы\МО\Udivlyayka_4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000504"/>
            <a:ext cx="3865563" cy="27594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pic>
        <p:nvPicPr>
          <p:cNvPr id="6146" name="Picture 2" descr="Zoltán Pál Die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214710" cy="455525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1000108"/>
            <a:ext cx="4502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Пал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Дьенеш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35743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Венгерский математик, психолог и педагог, профессор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Шербурского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университета.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игрового подхода к развитию детей, идея которого заключается в освоении детьми математики посредством увлекательных логических игр, песен и танцев.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Альбомы для детей 2-4 лет</a:t>
            </a:r>
          </a:p>
        </p:txBody>
      </p:sp>
      <p:pic>
        <p:nvPicPr>
          <p:cNvPr id="6" name="Picture 3" descr="C:\Documents and Settings\Татьяна\Рабочий стол\для работы\МО\albom-k-blokam-denesha-dlja-samyh-malenkih-2-3-goda800x800q80.v12922971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00563" y="1268413"/>
            <a:ext cx="4032250" cy="2808287"/>
          </a:xfrm>
          <a:noFill/>
          <a:ln>
            <a:solidFill>
              <a:schemeClr val="tx1"/>
            </a:solidFill>
          </a:ln>
        </p:spPr>
      </p:pic>
      <p:pic>
        <p:nvPicPr>
          <p:cNvPr id="4" name="Picture 6" descr="C:\Documents and Settings\Татьяна\Рабочий стол\для работы\МО\6491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716338"/>
            <a:ext cx="3943350" cy="263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C:\Documents and Settings\Татьяна\Рабочий стол\для работы\МО\albom_42_f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268413"/>
            <a:ext cx="3692525" cy="264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3716338"/>
            <a:ext cx="381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Альбомы для детей 5-8 лет</a:t>
            </a:r>
          </a:p>
        </p:txBody>
      </p:sp>
      <p:pic>
        <p:nvPicPr>
          <p:cNvPr id="1229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46" y="1341438"/>
            <a:ext cx="4542518" cy="28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786190"/>
            <a:ext cx="432117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214422"/>
            <a:ext cx="3686177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pic>
        <p:nvPicPr>
          <p:cNvPr id="1026" name="Picture 2" descr="http://otvet.imgsmail.ru/download/105240321_8e7d2d173746841b66510110f58cc721_80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785794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 использования логических блоков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работе с детьми: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логическое мышление. Развивать представление о множестве, операции над множествами. Формировать представления о математических понятиях (алгоритм, кодирование и декодирование информации, кодирование со знаком отрицания).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выявлять свойства в объектах, называть их, обобщать объекты по их свойствам (по одному, двум, трем), объяснять сходства и различия объектов, обосновывать свои рассуждения.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формой, цветом, размером, толщиной объектов.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пространственные представления.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знания, умения, навыки, необходимые для самостоятельного решения учебных и практических задач.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самостоятельность, инициативу, настойчивость в достижении цели, преодолении трудностей.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познавательные процессы, мыслительные операции.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способности, воображение, фантазию, способности к моделированию и конструированию.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психические функции, связанные с речевой деятельностью.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" y="29752"/>
            <a:ext cx="9072073" cy="682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163887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62075"/>
            <a:ext cx="310356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5115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pic>
        <p:nvPicPr>
          <p:cNvPr id="8" name="Рисунок 7" descr="C:\Users\Наташа\Desktop\20200921_1613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1850"/>
            <a:ext cx="3600399" cy="41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57364"/>
            <a:ext cx="3697492" cy="429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472518" cy="514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четырех форм (круги, треугольники,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квадраты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прямоугольники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трех цветов (красные, синие и желтые);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двух размеров (большие и маленькие);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г) двух видов  толщины (толстые и тонкие).</a:t>
            </a:r>
          </a:p>
          <a:p>
            <a:pPr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800" dirty="0">
              <a:latin typeface="Bookman Old Style" pitchFamily="18" charset="0"/>
            </a:endParaRPr>
          </a:p>
          <a:p>
            <a:pPr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800" dirty="0" smtClean="0">
              <a:latin typeface="Bookman Old Style" pitchFamily="18" charset="0"/>
            </a:endParaRPr>
          </a:p>
          <a:p>
            <a:endParaRPr lang="ru-RU" sz="1800" dirty="0" smtClean="0">
              <a:latin typeface="Bookman Old Style" pitchFamily="18" charset="0"/>
            </a:endParaRPr>
          </a:p>
          <a:p>
            <a:endParaRPr lang="ru-RU" sz="18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92867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представляют собой набор 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48 геометрических фигур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Юля-ля-ля\Рабочий стол\ДЕТСКИЙ САД\P3190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214686"/>
            <a:ext cx="4572032" cy="344907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00010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наборе нет  ни одной одинаковой фигуры.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геометрическая фигура характеризуется  четырьмя признаками: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формой, цветом, размером, толщиной.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 t="5625" b="8124"/>
          <a:stretch>
            <a:fillRect/>
          </a:stretch>
        </p:blipFill>
        <p:spPr bwMode="auto">
          <a:xfrm>
            <a:off x="2285984" y="2928934"/>
            <a:ext cx="3810000" cy="328614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928670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Умение  детей  оперировать   полученными   знаниями   помогает в конструировании,  аппликации, рисовании     по    образцу: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Накладывание фигур на образец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Самостоятельное  выкладывание по образцу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фигуры  на чистом листе.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77997"/>
            <a:ext cx="3714776" cy="286571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619522"/>
            <a:ext cx="252028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826601/data/images/img5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7370"/>
            <a:ext cx="9144000" cy="6883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788024" cy="6597352"/>
          </a:xfrm>
        </p:spPr>
        <p:txBody>
          <a:bodyPr>
            <a:noAutofit/>
          </a:bodyPr>
          <a:lstStyle/>
          <a:p>
            <a:pPr algn="just"/>
            <a:endParaRPr lang="ru-RU" sz="1600" dirty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785794"/>
            <a:ext cx="81439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можно использовать логические блоки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Дьенеша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 образовательных областях,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обеспечивающих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наглядность, системность и доступность, смену деятельности. 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Совместная и самостоятельная игровая деятельность (дидактические игры, настольно-печатные, подвижные, сюжетно-ролевые игры).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Вне образовательных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областей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предметно-развивающей среде (ИЗО-деятельность, аппликация, режимные моменты, предметные ориентиры). </a:t>
            </a:r>
          </a:p>
          <a:p>
            <a:pPr eaLnBrk="0" hangingPunct="0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87" y="3501112"/>
            <a:ext cx="3530600" cy="28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4687"/>
            <a:ext cx="2935299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474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Методическое обеспечение</vt:lpstr>
      <vt:lpstr>Альбомы «Удивляйка»</vt:lpstr>
      <vt:lpstr>Альбомы для детей 2-4 лет</vt:lpstr>
      <vt:lpstr>Альбомы для детей 5-8 лет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Dom</cp:lastModifiedBy>
  <cp:revision>34</cp:revision>
  <dcterms:created xsi:type="dcterms:W3CDTF">2015-08-30T12:29:30Z</dcterms:created>
  <dcterms:modified xsi:type="dcterms:W3CDTF">2021-12-16T08:06:30Z</dcterms:modified>
</cp:coreProperties>
</file>