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4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563888" y="620688"/>
            <a:ext cx="52565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600" b="1" dirty="0">
                <a:solidFill>
                  <a:srgbClr val="5E4334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Консультация для родителей по теме </a:t>
            </a:r>
          </a:p>
          <a:p>
            <a:pPr algn="ctr"/>
            <a:r>
              <a:rPr lang="ru-RU" altLang="ko-KR" sz="3600" b="1" dirty="0">
                <a:solidFill>
                  <a:srgbClr val="5E4334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«Роль сказки </a:t>
            </a:r>
            <a:endParaRPr lang="ru-RU" altLang="ko-KR" sz="3600" b="1" dirty="0" smtClean="0">
              <a:solidFill>
                <a:srgbClr val="5E4334"/>
              </a:solidFill>
              <a:latin typeface="Times New Roman" panose="02020603050405020304" pitchFamily="18" charset="0"/>
              <a:ea typeface="맑은 고딕" pitchFamily="50" charset="-127"/>
              <a:cs typeface="Times New Roman" panose="02020603050405020304" pitchFamily="18" charset="0"/>
            </a:endParaRPr>
          </a:p>
          <a:p>
            <a:pPr algn="ctr"/>
            <a:r>
              <a:rPr lang="ru-RU" altLang="ko-KR" sz="3600" b="1" dirty="0" smtClean="0">
                <a:solidFill>
                  <a:srgbClr val="5E4334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в </a:t>
            </a:r>
            <a:r>
              <a:rPr lang="ru-RU" altLang="ko-KR" sz="3600" b="1" dirty="0">
                <a:solidFill>
                  <a:srgbClr val="5E4334"/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жизни ребенка»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2160" y="508518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воспитатели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 № 2</a:t>
            </a:r>
          </a:p>
          <a:p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Колясникова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С.М.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Кандарова Т.Э.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27984" y="65253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</a:t>
            </a:r>
            <a:r>
              <a:rPr lang="ru-RU" dirty="0" smtClean="0">
                <a:solidFill>
                  <a:srgbClr val="5E4334"/>
                </a:solidFill>
              </a:rPr>
              <a:t>.</a:t>
            </a:r>
            <a:endParaRPr lang="ru-RU" dirty="0">
              <a:solidFill>
                <a:srgbClr val="5E43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475656" y="908720"/>
            <a:ext cx="7560840" cy="5732041"/>
          </a:xfrm>
        </p:spPr>
        <p:txBody>
          <a:bodyPr/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ребенка – это не просто 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вымысел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фантазия, это особая реальность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мира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Сказка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раздвигает для ребенка рамки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обычной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жизни, позволяя ребенку увидеть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зло.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Слушая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сказки, дети глубоко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сочувствуют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персонажам, у них появляется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 к содействию, к помощи, к защите.</a:t>
            </a: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619672" y="1196752"/>
            <a:ext cx="7344816" cy="4147865"/>
          </a:xfrm>
        </p:spPr>
        <p:txBody>
          <a:bodyPr/>
          <a:lstStyle/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 возрасте восприятие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становится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специфической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 ребенка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(помимо игры и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зобразительной 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обладающей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невероятно 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притягательной </a:t>
            </a: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силой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позволяющей ему 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мечтать и фантазировать.</a:t>
            </a:r>
          </a:p>
        </p:txBody>
      </p:sp>
    </p:spTree>
    <p:extLst>
      <p:ext uri="{BB962C8B-B14F-4D97-AF65-F5344CB8AC3E}">
        <p14:creationId xmlns:p14="http://schemas.microsoft.com/office/powerpoint/2010/main" val="12387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619672" y="764704"/>
            <a:ext cx="7344816" cy="5184576"/>
          </a:xfrm>
        </p:spPr>
        <p:txBody>
          <a:bodyPr/>
          <a:lstStyle/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Трудно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отрицать роль сказок,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и в развитии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правильной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устной речи. Не 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</a:t>
            </a: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прочитать сказку. Чтобы ребенок 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запомнил, нужно помочь ему понять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пережить вместе с героями различные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Проанализировать поступки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персонажей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представить себя на их месте.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запоминание будет осознанное,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глубокое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04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619672" y="2132856"/>
            <a:ext cx="7344816" cy="4147865"/>
          </a:xfrm>
        </p:spPr>
        <p:txBody>
          <a:bodyPr/>
          <a:lstStyle/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чтобы ребенку было </a:t>
            </a:r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легче </a:t>
            </a: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запомнить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и после рассказывать их,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</a:t>
            </a:r>
            <a:r>
              <a:rPr lang="ru-RU" sz="2800" dirty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endParaRPr lang="ru-RU" sz="2800" dirty="0" smtClean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smtClean="0">
                <a:solidFill>
                  <a:srgbClr val="5E43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игры.</a:t>
            </a:r>
            <a:endParaRPr lang="ru-RU" sz="2800" dirty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  <a:p>
            <a:endParaRPr lang="ru-RU" sz="2800" dirty="0">
              <a:solidFill>
                <a:srgbClr val="5E43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331640" y="188640"/>
            <a:ext cx="7812360" cy="666936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5E4334"/>
                </a:solidFill>
                <a:latin typeface="Times New Roman" panose="02020603050405020304" pitchFamily="18" charset="0"/>
              </a:rPr>
              <a:t>«Встречи героев</a:t>
            </a:r>
            <a:r>
              <a:rPr lang="ru-RU" sz="2400" b="1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»</a:t>
            </a:r>
          </a:p>
          <a:p>
            <a:pPr algn="ctr"/>
            <a:endParaRPr lang="ru-RU" sz="2400" b="1" dirty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Игра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помогает развивать устную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диалогическую</a:t>
            </a: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речь, лучше запоминать последовательность действий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сказки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ее сюжет.</a:t>
            </a: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Ребенку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читается сказка по желанию. После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прочтения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ему предлагаются изображения двух героев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сказки. Задача ребенка состоит в том, что ему нужно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вспомнить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что говорили герои друг другу и озвучить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диалог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Можно предложить героев, которые в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сказке </a:t>
            </a: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встречаются. Например, в сказке «Колобок» не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встречаются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 с другом заяц и медведь. Но что бы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они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могли сказать друг другу при встрече? Похвалить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колобка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то, что он такой умный и хитрый или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пожаловаться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 другу на обманщика.</a:t>
            </a:r>
          </a:p>
          <a:p>
            <a:endParaRPr lang="ru-RU" sz="2000" dirty="0">
              <a:solidFill>
                <a:srgbClr val="5E43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331640" y="404664"/>
            <a:ext cx="7812360" cy="645333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5E4334"/>
                </a:solidFill>
                <a:latin typeface="Times New Roman" panose="02020603050405020304" pitchFamily="18" charset="0"/>
              </a:rPr>
              <a:t>«Звукорежиссеры</a:t>
            </a:r>
            <a:r>
              <a:rPr lang="ru-RU" sz="2400" b="1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»</a:t>
            </a:r>
          </a:p>
          <a:p>
            <a:pPr algn="ctr"/>
            <a:endParaRPr lang="ru-RU" sz="2400" b="1" dirty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	Эта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игра также направлена на развитие устной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связной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речи, помогает лучше запоминать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последовательность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действий сказки и ее сюжет.</a:t>
            </a: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После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прочтения сказки, рассмотрите иллюстрации к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ней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. Остановитесь на понравившейся. Предложите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своему ребёнку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«озвучить» картинку. Пусть он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вспомнит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, что говорили герои в данный момент, какие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действия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выполняли. Также для этой игры можно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использовать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и фрагменты мультфильмов по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одноименным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сказкам. Выключите звук, и пусть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ребенок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озвучивает ход событий.</a:t>
            </a:r>
          </a:p>
          <a:p>
            <a:endParaRPr lang="ru-RU" sz="2000" dirty="0">
              <a:solidFill>
                <a:srgbClr val="5E43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259632" y="116632"/>
            <a:ext cx="7884368" cy="674136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5E4334"/>
                </a:solidFill>
                <a:latin typeface="Times New Roman" panose="02020603050405020304" pitchFamily="18" charset="0"/>
              </a:rPr>
              <a:t>«Сказочная цепочка</a:t>
            </a:r>
            <a:r>
              <a:rPr lang="ru-RU" sz="2400" b="1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	 Эта игра научит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составлять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предложения</a:t>
            </a: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по предметным картинкам. Помочь ребенку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запомнить</a:t>
            </a: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героев, предметное окружение, последовательность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событий сказки. </a:t>
            </a:r>
          </a:p>
          <a:p>
            <a:pPr algn="just"/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Выберите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для игры любую прочитанную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сказку. </a:t>
            </a: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Приготовьте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отдельно всех героев, различные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предметы,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которые встречаются в этой сказке.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Ребенку </a:t>
            </a: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предлагаются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изображения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сказочных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героев и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предметов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, а он определяет есть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такие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в данной сказке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или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нет. Если есть –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выкладывается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в цепочку и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составляется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предложение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сказке, с использованием данного предмета или героя. </a:t>
            </a:r>
            <a:endParaRPr lang="ru-RU" sz="2000" dirty="0">
              <a:solidFill>
                <a:srgbClr val="5E43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475656" y="1772816"/>
            <a:ext cx="7668344" cy="396044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	Это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лишь несколько интересных игр, которые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помогут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вашему ребенку лучше ориентироваться в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мире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сказок. А то бесценное время, которое вы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проведете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со своим </a:t>
            </a:r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ребёнком, играя,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не заменят </a:t>
            </a:r>
            <a:endParaRPr lang="ru-RU" sz="2400" dirty="0" smtClean="0">
              <a:solidFill>
                <a:srgbClr val="5E4334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5E4334"/>
                </a:solidFill>
                <a:latin typeface="Times New Roman" panose="02020603050405020304" pitchFamily="18" charset="0"/>
              </a:rPr>
              <a:t>никакие </a:t>
            </a:r>
            <a:r>
              <a:rPr lang="ru-RU" sz="2400" dirty="0">
                <a:solidFill>
                  <a:srgbClr val="5E4334"/>
                </a:solidFill>
                <a:latin typeface="Times New Roman" panose="02020603050405020304" pitchFamily="18" charset="0"/>
              </a:rPr>
              <a:t>другие блага.</a:t>
            </a:r>
            <a:endParaRPr lang="ru-RU" sz="2000" dirty="0">
              <a:solidFill>
                <a:srgbClr val="5E43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37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Times New Roman</vt:lpstr>
      <vt:lpstr>Office Theme</vt:lpstr>
      <vt:lpstr>Custom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Пользователь</cp:lastModifiedBy>
  <cp:revision>38</cp:revision>
  <dcterms:created xsi:type="dcterms:W3CDTF">2014-04-01T16:35:38Z</dcterms:created>
  <dcterms:modified xsi:type="dcterms:W3CDTF">2022-03-24T08:17:45Z</dcterms:modified>
</cp:coreProperties>
</file>