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57" r:id="rId1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AB4048F-DE9A-404F-B47A-7A6EF962CC63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9D81589-18B2-4B36-95FF-83F1777B9A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26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11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72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51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43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76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08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37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06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0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67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93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7CEE-C88B-4CCB-B20C-DB0712B53D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A93A-9354-4370-B447-D0093E6F9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0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930"/>
            <a:ext cx="12192000" cy="7020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60" y="337121"/>
            <a:ext cx="105733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страхи и пути их преодоления»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родителей.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682" y="5833131"/>
            <a:ext cx="4924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Подготовили: воспитатели мл.гр.№1</a:t>
            </a:r>
          </a:p>
          <a:p>
            <a:r>
              <a:rPr lang="ru-RU" sz="2200" b="1" dirty="0" smtClean="0"/>
              <a:t>     Старикова Е.Э., </a:t>
            </a:r>
            <a:r>
              <a:rPr lang="ru-RU" sz="2200" b="1" dirty="0" err="1" smtClean="0"/>
              <a:t>Гайсарова</a:t>
            </a:r>
            <a:r>
              <a:rPr lang="ru-RU" sz="2200" b="1" dirty="0" smtClean="0"/>
              <a:t> Н.Н.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200" b="1" dirty="0" smtClean="0">
                <a:solidFill>
                  <a:schemeClr val="bg1"/>
                </a:solidFill>
              </a:rPr>
              <a:t>2021 г.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891" y="161513"/>
            <a:ext cx="78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МКДОУ </a:t>
            </a:r>
            <a:r>
              <a:rPr lang="ru-RU" b="1" dirty="0" err="1" smtClean="0">
                <a:solidFill>
                  <a:schemeClr val="bg1"/>
                </a:solidFill>
              </a:rPr>
              <a:t>Порошинский</a:t>
            </a:r>
            <a:r>
              <a:rPr lang="ru-RU" b="1" dirty="0" smtClean="0">
                <a:solidFill>
                  <a:schemeClr val="bg1"/>
                </a:solidFill>
              </a:rPr>
              <a:t> детский сад №12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26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709" y="243512"/>
            <a:ext cx="104601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 ли зависимость между страхами родителей и детей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Обнаружена зависимость между количеством страхов у детей и родителей, особенно матерей. Обычно страхи, которые испытывают дети, были присущи матерям в детстве или проявляются сейчас. Это связано с общей эмоциональной чувствительностью матери и ребенка. Иногда матери подвержены страху в период беременности «Родится ли мой ребенок здоровым?» (особенно если в роду были случаи серьезных заболеваний, например, лейкемии). Непроизвольная передача страхов ребенку матерью происходит в процессе повседневного общения, когда она выражает повышенное беспокойство по поводу реальных и воображаемых опасностей (без особой нужды заставляет принимать лекарства, чрезмерно пугается при малейшем ушибе, излишне фиксирует внимание на страхах ребенка). Замечено, что у многих матерей при записи ребенка в детский сад, в школу появляются типичные симптомы стресса: потные руки, спазмы желудка, озноб. Появляется страх. Это связано с памятью о прошлом.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64579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891" y="520511"/>
            <a:ext cx="105433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препятствует избавлению детей от страха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Неблагополучное нервно-психическое состояние самих родителей и конфликты в семье.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Отрицательные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эмоции — гнев, злоба, агрессия. Эти чувства можно назвать разрушительными, так как они разрушают самого человека (его психику, здоровье), его взаимоотношения с другими людьми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помочь ребенку справиться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страхами и кошмарами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Наладить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тесный контакт с ребенком. Он должен доверять родителям и верить в то, что его любят.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спокойные внутрисемейные отношения. Не допускать выяснения отношений в присутствии ребенка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24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4" y="180109"/>
            <a:ext cx="10986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борьбы со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страхом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дает возможность быть самим собой, здесь нет места страху и бессилию (можно отрубить голову дракону, запереть Кощея в клетку, сделать Бабу-ягу доброй, нарисовав ей улыбку). Кроме того, нарисованный страх можно запереть в шкафу и выбросить ключ, сжечь, смять и выбросить, разорвать на кусочки, подарить кошке и т. д. Этот способ борьбы наиболее эффективен с 5 лет, когда ребенок рисует осознанно.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ролевое проигрывание ситуации (в игре ребенок не может быть проигравшим), фантазирование, сочинение историй, например как темнота помогла герою укрыться от врагов, как доктор спас больного и др. Сочинение таких историй является аналогом игры. Так, знаменитый писатель Жорж Сименон был крайне застенчивым и боязливым, он и придумал бесстрашного комиссара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Мегрэ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компенсировать свои недостатки.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Тактика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поведения родителей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не заострять внимание на страхе, не стыдить ребенка, не смеяться над ним, а наоборот — одобрять, хвалить за каждое проявление смелости, воли. Тем самым повысится самооценка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77339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691" y="360218"/>
            <a:ext cx="102385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Рисуночный тест «Страшная история»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рисунок представляет собой незаконченную иллюстрацию к книге ужасов.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задача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дорисовать эту картинку, сделать ее действительно страшной, прописать детали, создать соответствующую данному жанру атмосферу.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412" y="2659683"/>
            <a:ext cx="4349066" cy="409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058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618" y="0"/>
            <a:ext cx="1086196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«Страшная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история»  (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бработка результатов).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Если вы выделили две фигуры, причем одна из них, большая, принадлежит ужасному существу (приведению, монстру), а вторая, поменьше, — человеку, это говорит о том, что в вашей жизни очень много страхов. Вы постоянно чего-то боитесь, опасаетесь, о чем-то тревожитесь, беспокоитесь по разным поводам. Иначе говоря, в вашей жизни всегда найдется место новому страху, вы подвержены этой напасти.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Если вы особое внимание уделили фигуре человека, то это значит, что вы пугливы, страхи способны надолго погрузить вас в депрессию или довести до нервного срыва.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Если ваш человек стоит лицом к ужасному существу, то это говорит о том, что вы, хотя и испытываете страх, все же способны ему противостоять. Вы можете обуздать панику в своей дуйте и взять свои отрицательные эмоции под жесткий контроль разума.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Если же ваш человек съежился и спрятал лицо от ужасного существа, то это значит, что вы целиком и полностью отдаетесь во власть своего страха, он парализует вас и лишает воли, вы отказываетесь от борьбы, даже не начав ее.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19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109" y="320456"/>
            <a:ext cx="1030778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Если вы нарисовали ужасное существо (привидение, монстра) и неживой предмет (камень, люк, гроб), то это говорит о том, что в вашей жизни, конечно, страхи присутствуют, однако они не угнетают вас и не мешают вам спокойно жить. Вы думаете о них не все время, а лишь в те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момты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когда они подступают к вам вплотную и от них не получается просто отмахнуться.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Если вы увидели в этом рисунке не целое существо, а только какую-то часть монстра (например, торчащую из земли лапу или морду), то это говорит о вашем бесстрашии и несомненной творческой жилке: вы даже к страхам подходите с позиции художника.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Чем больше черного цвета на вашем рисунке, тем больше ваша подверженность страхам.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Сильный нажим на карандаш или ручку говорит о вашей тонкой нервной системе, ранимости и взвинченности.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Чем подробнее выписан фон, тем менее вы подвержены страхам. Вы относитесь к ним несколько отстраненно, не принимая их близко к сердцу.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Обилие мелких деталей, узоров говорит о том, что вы привыкли ничего не бояться, вы прочно стоите на земле и знаете, что нет такого страха, с которым вы не могли бы справиться.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57228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926" y="13854"/>
            <a:ext cx="1065414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ребенок боится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темноты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вооружите его «волшебной жидкостью от привидений». Налейте в использованный флакон от духов с пульверизатором обыкновенную воду и, перед тем как лечь спать, вместе с ребенком распылите эту жидкость, «отгоняя привидение».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ваш малыш боится страшных снов, устройте для них «ловушку». Когда в следующий раз вы будете на прогулке, сорвите длинный ивовый прутик, дома вымочите его в воде, чтобы он стал более гибким, и сверните его в кольцо, закрепив кончики. Затем украсьте его разноцветными ленточками, бантиками, маленькими игрушками и повесьте рядом с кроваткой малыша. Все страшные сны, которые будут пролетать над его кроваткой, обязательно попадут в эту «ловушку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следует на ночь читать ребенку страшные сказки. Все мультфильмы, игры или сказки перед сном должны быть успокаивающими, смешными и веселыми.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Ночью, если ничего не помогает и ребенок на самом деле нуждается в вас, прилягте с ним на его кроватку и успокойте, погладив его по головке, пока он не заснет.</a:t>
            </a:r>
          </a:p>
          <a:p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5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491" y="332507"/>
            <a:ext cx="110420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сном нельзя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страивать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шумные игры;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Смотреть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страшные фильмы;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страшные сказки (про волков, людоедов, злых волшебников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организовать процесс укладывания ребенка спать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спокойную, доброжелательную обстановку.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 в спокойные, добрые игры.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Спокойно разговаривать.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Слушать спокойную музыку.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Посмотреть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добрые мультфильмы.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Хороши совместные вечерние прогулки на природу.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309" y="4281054"/>
            <a:ext cx="3680171" cy="231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305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7"/>
            <a:ext cx="12191999" cy="6990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21673"/>
            <a:ext cx="10515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 «Как избавить ребенка от страхов?»</a:t>
            </a:r>
          </a:p>
          <a:p>
            <a:pPr lvl="0"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u="sng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 следует: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запирать его одного в темной или тесной комнате;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бить ребенка (по рукам, голове, лицу);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строго наказывать и угрожать: «Плохо будешь себя вести, останешься ночевать в детском саду»;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пугать его животными, различными страшилками;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заставлять неподвижно стоять, лежать и т. д.;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объявлять ребенку бойкот.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ru-RU" sz="2800" b="1" dirty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 — к страхам приводит большое количество запретов и малое количество тепла и ласки.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24534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2533" y="603442"/>
            <a:ext cx="939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«Запугивая ребенка кошмарами, родители думают, что это сделает их детей более осторожными. Но если, не дай Бог, ребенок попадет в неприятную ситуацию, он от страха просто не в состоянии будет сообразить, как из нее можно выбраться!» 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(Н. Третьякова).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96" y="3837710"/>
            <a:ext cx="4298771" cy="28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91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471" y="484909"/>
            <a:ext cx="106957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страх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отрицательная эмоция, возникающая в результате реальной или воображаемой опасности, угрожающей жизни организма, личности, защищаемым ею ценностям (идеалам, целям, принципам и т. п.).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 такое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страхи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Это повод для серьезного беспокойства или просто детские капризы, выдумки детей и попытка обратить на себя внимание взрослых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Понять причины детских страхов — значит помочь ребенку избавиться от них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655" y="96983"/>
            <a:ext cx="3301990" cy="21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189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870" y="346363"/>
            <a:ext cx="1083425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Беспокойство, тревога, страх — такие же эмоциональные проявления нашей психической жизни, как и радость, восхищение, гнев, удивление, печаль.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Детские страхи, если к ним правильно относиться, понимать причины их появления, чаще всего исчезают бесследно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Если же они сохраняются длительное время, то это служит признаком неблагополучия, говорит о нервной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ослабленности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ребенка, неправильном поведении родителей, незнании ими психических особенностей ребенка, наличии у них самих страхов, конфликтных отношений в семье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 основан на инстинкте самосохранения, имеет защитный характер и сопровождается определенными физиологическими изменениями высшей нервной деятельности, что отражается на частоте пульса и дыхания, выделении желудочного сока, показателях артериального давления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возникают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страхи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страхи возникают в случаях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психотравмирующих ситуаций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(испуг, болезнь, конфликты, неудачи), но гораздо более распространены так называемые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внушенные страхи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Их источник — взрослые, окружающие ребенка, которые непроизвольно «заражают» ребенка страхом («Не бери — обожжешься», «Не гладь — укусит» и т. д.).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чаще мы пугаем без нужды, тем больше развиваются неуверенность ребенка в себе и чувство тревожности.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65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127" y="290945"/>
            <a:ext cx="1048789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дети чаще всего подвержены страхам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чересчур беспокойных родителей (разговоры при ребенке о смерти, несчастьях, болезнях, убийствах помимо воли запечатлеваются в его психике).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чересчур честолюбивых, с болезненно обостренным чувством долга, излишне требовательных родителей, которых вечно не устраивает характер, темперамент, поступки ребенка. Они беспокоятся о возможных несчастьях, которые могут произойти с ребенком, стараются заранее предопределить его судьбу, вынуждают ребенка находиться в постоянном страхе: «А вдруг я делаю что-то не так, а вдруг я разочарую маму и утрачу ее любовь?»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Единственные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дети. Они боятся не соответствовать высоким стандартам в представлении их родителей.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Чувствительные дети, испытывающие эмоциональные затруднения в отношениях с родителями.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Дети, чье представление о себе искажено эмоциональным неприятием в семье или конфликтом, они не могут полагаться на взрослых как на источник безопасности, авторитета и любви.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чьих семьях частенько возникают конфликты, особенно по поводу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9899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086" y="155698"/>
            <a:ext cx="1078411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 ли взаимосвязь между воображением ребенка и страхами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воображением тесно связаны «кризисные» страхи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 года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ребенок вполне может удариться в рев, услышав впервые шум кофемолки или звуковой сигнал сирены: срабатывает инстинкт самосохранения. Плачем он привлекает внимание родителей к дискомфорту, учась различать опасные и безопасные новшества, вторгающиеся в его жизнь.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трехлетнего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малыша иного рода. Они могут возникать после прочитанной сказки или от темноты и надолго поселяться в его душе, отражаясь и на его поведении. Его воображение создает причудливые образы «страшного», и справиться с ними он не может. Механизмы рождения страхов у трехлетних детей изучены очень слабо. Как правило, при благополучном течении кризиса они не особенно напрягают малыша, но при отягощенном могут стать очень серьезной проблемой.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Довольно часто навязчивые страхи - признак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невротизапии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личности, и ребенка надо срочно показать специалисту. Но с большей частью детских страхов можно справиться самостоятельно И прежде всего, не следует убеждать малыша, что бояться ему нечего или что бояться стыдно. От уговоров страхи не проходят, но добавляется чувство вины, и ситуация может осложниться. Поэтому нужно признать право бояться и помочь ребенку бороться со страхами, мобилизовав всю свою изобретательность.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Одному трехлетнему карапузу помогла «волшебная шпага» — очищенный от коры ивовый прутик, который родители клали возле его кроватки.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Другой малыш с помощью мамы «варил» зелье против привидений — в кружку насыпались самые горькие и невкусные продукты.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это может показаться смешным, но у малыша возникает чувство защищенности и страхи уже нестрашны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33220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691" y="708154"/>
            <a:ext cx="10418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 богатое воображение, их нередко поражают разные страхи и ужасы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боязнь сказочных персонажей: волка, Змея Горыныча, Бабы-яги;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страхи, возникающие в процессе засыпания, боязнь неприятных сновидений;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страх перед животными (собаками);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страх падения с высоты, глубины;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страх огня и пожара;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страх наказания со стороны родителей;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страх смерти.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710" y="3966555"/>
            <a:ext cx="4422198" cy="26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382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27" y="27710"/>
            <a:ext cx="108896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Каждому возрасту свойственны свои страхи (наблюдаются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периоды повышенной чувствительности к страхам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рождения до года — малышей способны напугать громкие звуки, неожиданный шум.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 до 2 лет — разлука с родителями, незнакомые люди, травмы, засыпание.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 до 3 лет — главным персонажем страшных сновидений чаще является волк.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 до 5 лет — часто встречается триада страхов: страх одиночества, темноты и замкнутого пространства. К волку присоединяются Баба-яга, Кощей Бессмертный 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они злые, коварные, воплощают в себе наказание и появляются в воображении детей, боящихся быть наказанными. Причем значительно меньше страхов у детей, которые общаются со своими сверстниками.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5 до 7 лет — это период интенсивного развития абстрактного мышления. У детей формируются способности к обобщениям, поиску ответов на вопросы: откуда все взялось? Зачем живут люди? А также формируются опыт межличностных отношений, система ценностей, чувство родства и дома. Этот возраст обнаруживает самое большое количество страхов. Ведущим страхом является страх смерти. Появление этого страха означает постепенное завершение «наивного» периода жизни детей, когда они верили в существование сказочных персонажей, бессмертие и чудесные явления. Категория смерти в 6-7 лет — это жизненная реальность, которую ребенок должен признать как нечто неизбежное в его жизни. Но именно нежелание признать это сразу и порождает страх. Типичные страхи этого возраста — черти, представители потустороннего мира. Таким страхам больше подвержены послушные дети.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бесстрашный возраст у девочек — 3 года, у мальчиков — 4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00548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фоны для презентаций се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509" y="332508"/>
            <a:ext cx="107649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Другая группа страхов —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невротические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оказывают неблагоприятное влияние на формирование характера и личности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Невротические страхи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один из симптомов невроза как психогенного заболевания. Страхи становятся невротическими в результате длительных и неразрешимых переживаний или психических потрясений. Наличие многочисленных страхов при неврозах является признаком недостаточной уверенности в себе, отсутствия адекватной психологической защиты, что неблагоприятно сказывается на самочувствии ребенка и создает еще большие трудности в общении со сверстниками. В этом случае необходима помощь специалиста.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491" y="4281056"/>
            <a:ext cx="4461017" cy="25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606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2489</Words>
  <Application>Microsoft Office PowerPoint</Application>
  <PresentationFormat>Произвольный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Метод каб</cp:lastModifiedBy>
  <cp:revision>21</cp:revision>
  <dcterms:created xsi:type="dcterms:W3CDTF">2021-02-11T05:38:50Z</dcterms:created>
  <dcterms:modified xsi:type="dcterms:W3CDTF">2021-02-20T06:34:06Z</dcterms:modified>
</cp:coreProperties>
</file>