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34" r:id="rId3"/>
    <p:sldId id="311" r:id="rId4"/>
    <p:sldId id="326" r:id="rId5"/>
    <p:sldId id="324" r:id="rId6"/>
    <p:sldId id="322" r:id="rId7"/>
    <p:sldId id="313" r:id="rId8"/>
    <p:sldId id="294" r:id="rId9"/>
    <p:sldId id="314" r:id="rId10"/>
    <p:sldId id="286" r:id="rId11"/>
    <p:sldId id="258" r:id="rId12"/>
    <p:sldId id="260" r:id="rId13"/>
    <p:sldId id="296" r:id="rId14"/>
    <p:sldId id="333" r:id="rId15"/>
    <p:sldId id="265" r:id="rId16"/>
    <p:sldId id="269" r:id="rId17"/>
    <p:sldId id="335" r:id="rId18"/>
    <p:sldId id="329" r:id="rId19"/>
    <p:sldId id="331" r:id="rId20"/>
    <p:sldId id="298" r:id="rId21"/>
    <p:sldId id="325" r:id="rId22"/>
    <p:sldId id="316" r:id="rId23"/>
    <p:sldId id="302" r:id="rId24"/>
    <p:sldId id="301" r:id="rId25"/>
    <p:sldId id="272" r:id="rId26"/>
    <p:sldId id="297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DC50-531E-4120-8BCD-2CEB97597361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15017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ВСЕГДА ВЫХОДИТЬ НА ЛЁД С ПАЛКОЙ В РУКЕ.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ИДТИ ПО ЛЬДУ КАЖДЫЙ ЧЕЛОВЕК ДОЛЖЕН НА РАССТОЯНИИ 5-6 М ДРУГ ОТ ДРУГА.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292_html_m6940c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292_html_4500cf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ila_peredvizhenija_po_l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655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215082"/>
            <a:ext cx="657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ИГРАТЬ НА БЕРЕГУ ВОДОЁМОВ!!!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</p:spPr>
      </p:pic>
      <p:sp>
        <p:nvSpPr>
          <p:cNvPr id="6" name="TextBox 5"/>
          <p:cNvSpPr txBox="1"/>
          <p:nvPr/>
        </p:nvSpPr>
        <p:spPr>
          <a:xfrm>
            <a:off x="428596" y="600076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ОСТОРОЖНО!!! В ЭТИХ МЕСТАХ ДАЖЕ ПОСЛЕ СИЛЬНЫХ МОРОЗОВ СЛАБЫЙ ЛЁД!!!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ello_html_mde256a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НЕЛЬЗЯ КАТАТЬСЯ НА САНКАХ, СНЕГОХОДАХ НА ГОРКАХ, КОТОРЫЕ НАХОДЯТСЯ НА БЕРЕГУ РЕКИ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_2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571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143512"/>
            <a:ext cx="45720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ЛЁД ЗИМОЙ БЫВАЕТ КРЕПКИМ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ВЕЗДЕ И НЕ ВСЕГДА!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ИГРАЙ В ХОККЕЙ НА РЕЧКЕ,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НЕ ТО ПРИДЁТ БЕДА!!!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49a0e4dfc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4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МОЖНО ИГРАТЬ ТОЛЬКО В СПЕЦИАЛЬНО ОТВЕДЁННЫХ И ОБОРУДОВАННЫХ ДЛЯ ЭТОГО МЕСТАХ!!!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5769789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724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НЕЛЬЗЯ КАТАТЬСЯ В НЕЗНАКОМОМ МЕСТЕ!!!!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5143512"/>
            <a:ext cx="871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ДЕТСКАЯ ЗАБАВА ВБЛИЗИ ВОДОЁМОВ МОЖЕТ ПРИВЕСТИ К ОПАСНОСТИ.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ЗАДАЧА ВЗРОСЛЫХ – УБЕРЕЧЬ СВОЕГО РЕБЕНКА.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ОТПУСКАЙТЕ ДЕТЕЙ НА ЛЁД БЕЗ ПРИСМОТРА!!!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oshch_na_l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557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1501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ЛЬДУ ВОДОЁМОВ ПОД СНЕГОМ МОГУТ БЫТЬ ГЛУБОКИЕ ТРЕЩИНЫ И РАЗЛОМЫ, ПОЛЫНЬИ И ПРОМОИНЫ,ПРОРУБИ ИЛИ ЛУНКИ, КОТОРЫЕ КРАЙНЕ ОПАСНЫ!!!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263ee43d09a572a5d175831c2746c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ВОДОЁМАХ МОЖНО РЫБАЧИТЬ ТОЛЬКО ВМЕСТЕ СО ВЗРОСЛЫМИ!!! НЕ ЛОВИТЕ РЫБУ ДАЛЕКО ОТ БЕРЕГА!!! ДУМАЙТЕ ПРЕЖДЕ ВСЕГО О БЕЗОПАСНОСТИ И ТОЛЬКО ПОТОМ -  ОБ УЛОВЕ!!!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zopasnos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286520"/>
          </a:xfrm>
        </p:spPr>
      </p:pic>
      <p:sp>
        <p:nvSpPr>
          <p:cNvPr id="6" name="TextBox 5"/>
          <p:cNvSpPr txBox="1"/>
          <p:nvPr/>
        </p:nvSpPr>
        <p:spPr>
          <a:xfrm>
            <a:off x="214282" y="635795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ЕСЛИ ВЫ ПРОВАЛИЛИСЬ В ХОЛОДНУЮ ВОДУ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azn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2140"/>
          </a:xfrm>
        </p:spPr>
      </p:pic>
      <p:sp>
        <p:nvSpPr>
          <p:cNvPr id="5" name="TextBox 4"/>
          <p:cNvSpPr txBox="1"/>
          <p:nvPr/>
        </p:nvSpPr>
        <p:spPr>
          <a:xfrm>
            <a:off x="142844" y="5473005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ЕСЛИ ВСЁ-ТАКИ ОДНОМУ ВЫБРАТЬСЯ НЕ УДАЛОСЬ, ЗОВИТЕ НА ПОМОЩЬ!!! МОЖЕТ БЫТЬ, КТО-ТО ЕСТЬ ВБЛИЗИ И ПРИДЁТ К ВАМ НА ПОМОЩЬ.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8057_html_m6cb28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</p:spPr>
      </p:pic>
      <p:sp>
        <p:nvSpPr>
          <p:cNvPr id="5" name="TextBox 4"/>
          <p:cNvSpPr txBox="1"/>
          <p:nvPr/>
        </p:nvSpPr>
        <p:spPr>
          <a:xfrm>
            <a:off x="0" y="5715017"/>
            <a:ext cx="843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 СПАСЕНИИ ДЕЙСТВУЙТЕ БЫСТРО, НО ПРЕДЕЛЬНО ОСТОРОЖНО!!! ВСЕГДА ИМЕЙТЕ ПОД РУКОЙ ВЕРЕВКУ 12-15 МЕТРОВ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zn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8578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ДЕРЖИТЕ РЯДОМ С ЛУНКОЙ ДОСКУ ИЛИ БОЛЬШУЮ ВЕТКУ !!! ПОДАВАЙТЕ СПАСАТЕЛЬНЫЙ ПРЕДМЕТ С РАССТОЯНИЯ 3-4 МЕТРА.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5" y="528638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ВЫБРАВШИСЬ ИЗ ПРОРУБИ СНИМИТЕ, ТЩАТЕЛЬНО ОТОЖМИТЕ ОДЕЖДУ И СНОВА ОДЕНЬТЕ. БЕГОМ СЛЕДУЙТЕ К БЛИЖАЙШЕМУ НАСЕЛЁННОМУ ПУНКТУ. ВЫЗОВИТЕ СПАСАТЕЛЕЙ ИЛИ «СКОРУЮ»!!!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tomobili_provalilis_pod_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492919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ПЕРВЫЙ ЛЕД ТОЛЬКО НА ВИД КАЖЕТСЯ ПРОЧНЫМ, А НА САМОМ ДЕЛЕ ОН ТОНКИЙ, СЛАБЫЙ И НЕ ВЫДЕРЖИВАЕТ ТЯЖЕСТИ НЕ ТОЛЬКО ВЗРОСЛОГО ЧЕЛОВЕКА, НО И РЕБЁНКА.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ПОЭТОМУ НЕ ТОРОПИТЕСЬ ВЫХОДИТЬ НА ТОНКИЙ ЛЁД ВОДОЁМОВ!!! НЕОБХОДИМО ПОДОЖДАТЬ, КОГДА ЛЁД ПОД ВОЗДЕЙСТВИЕМ МОРОЗА СТАНЕТ ТОЛЩЕ И ПРОЧНЕЕ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786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600076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ПРЫГАТЬ НА ЛЬДУ И ТОПАТЬ, ПРОВЕРЯЯ ЕГО НА ПРОЧНОСТЬ!!!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5082"/>
            <a:ext cx="772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ХОДИТЬ ПО ЛЬДУ ВО ВРЕМЯ ОТТЕПЕЛИ.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4579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НЕЛЬЗЯ ВЫХОДИТЬ НА ЛЁД ОДНОМУ И БЕЗ РАЗРЕШЕНИЯ ВЗРОСЛЫХ!!! ТАК КАК В СЛУЧАЕ ПРОВАЛА ПОД ЛЕД ПОМОЩИ ЖДАТЬ НЕ ОТ КОГО.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354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Григорьев</dc:creator>
  <cp:lastModifiedBy>User</cp:lastModifiedBy>
  <cp:revision>21</cp:revision>
  <dcterms:created xsi:type="dcterms:W3CDTF">2017-10-27T17:27:54Z</dcterms:created>
  <dcterms:modified xsi:type="dcterms:W3CDTF">2021-10-28T10:30:56Z</dcterms:modified>
</cp:coreProperties>
</file>