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8" r:id="rId2"/>
    <p:sldId id="272" r:id="rId3"/>
    <p:sldId id="266" r:id="rId4"/>
    <p:sldId id="276" r:id="rId5"/>
    <p:sldId id="277" r:id="rId6"/>
    <p:sldId id="259" r:id="rId7"/>
    <p:sldId id="271" r:id="rId8"/>
    <p:sldId id="263" r:id="rId9"/>
    <p:sldId id="278" r:id="rId10"/>
    <p:sldId id="269" r:id="rId11"/>
    <p:sldId id="262" r:id="rId12"/>
    <p:sldId id="260" r:id="rId13"/>
    <p:sldId id="279" r:id="rId14"/>
    <p:sldId id="275" r:id="rId15"/>
    <p:sldId id="270" r:id="rId16"/>
    <p:sldId id="280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1379" autoAdjust="0"/>
  </p:normalViewPr>
  <p:slideViewPr>
    <p:cSldViewPr snapToGrid="0">
      <p:cViewPr>
        <p:scale>
          <a:sx n="80" d="100"/>
          <a:sy n="80" d="100"/>
        </p:scale>
        <p:origin x="-306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3DA286-2756-4E79-9D87-BC95025AADD8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0FF8D4-3845-4075-8262-B6C53CCC8F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3699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FF8D4-3845-4075-8262-B6C53CCC8FB7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078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FF8D4-3845-4075-8262-B6C53CCC8FB7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982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C628-FDED-4FC5-AFA2-C212957E2B5A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5DCB0-07CE-47F0-9A0B-7A9F0503BE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831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C628-FDED-4FC5-AFA2-C212957E2B5A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5DCB0-07CE-47F0-9A0B-7A9F0503BE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313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C628-FDED-4FC5-AFA2-C212957E2B5A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5DCB0-07CE-47F0-9A0B-7A9F0503BE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2111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C628-FDED-4FC5-AFA2-C212957E2B5A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5DCB0-07CE-47F0-9A0B-7A9F0503BE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119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C628-FDED-4FC5-AFA2-C212957E2B5A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5DCB0-07CE-47F0-9A0B-7A9F0503BE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415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C628-FDED-4FC5-AFA2-C212957E2B5A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5DCB0-07CE-47F0-9A0B-7A9F0503BE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000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C628-FDED-4FC5-AFA2-C212957E2B5A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5DCB0-07CE-47F0-9A0B-7A9F0503BE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11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C628-FDED-4FC5-AFA2-C212957E2B5A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5DCB0-07CE-47F0-9A0B-7A9F0503BE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94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C628-FDED-4FC5-AFA2-C212957E2B5A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5DCB0-07CE-47F0-9A0B-7A9F0503BE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141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C628-FDED-4FC5-AFA2-C212957E2B5A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5DCB0-07CE-47F0-9A0B-7A9F0503BE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904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C628-FDED-4FC5-AFA2-C212957E2B5A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5DCB0-07CE-47F0-9A0B-7A9F0503BE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624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7AC628-FDED-4FC5-AFA2-C212957E2B5A}" type="datetimeFigureOut">
              <a:rPr lang="ru-RU" smtClean="0"/>
              <a:pPr/>
              <a:t>17.10.2022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5DCB0-07CE-47F0-9A0B-7A9F0503BE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362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9772"/>
          <a:stretch/>
        </p:blipFill>
        <p:spPr>
          <a:xfrm>
            <a:off x="0" y="-19050"/>
            <a:ext cx="12192000" cy="68776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9958" y="263931"/>
            <a:ext cx="10515600" cy="78869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группа № 2</a:t>
            </a:r>
            <a:endParaRPr lang="ru-RU" dirty="0"/>
          </a:p>
        </p:txBody>
      </p:sp>
      <p:pic>
        <p:nvPicPr>
          <p:cNvPr id="1028" name="Picture 4" descr="Воспитатели группы. 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9798" y="1079092"/>
            <a:ext cx="6585282" cy="46518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16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9772"/>
          <a:stretch/>
        </p:blipFill>
        <p:spPr>
          <a:xfrm>
            <a:off x="0" y="-19050"/>
            <a:ext cx="12192000" cy="68776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2505"/>
            <a:ext cx="10515600" cy="8356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Мы играем целый день, и петь , и  танцевать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нам совсем это не лень!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1881" y="807522"/>
            <a:ext cx="11768446" cy="536944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D:\Октябрь 22\Фото группа\IMG_20221003_1602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7506" y="1148316"/>
            <a:ext cx="6989135" cy="5241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951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9772"/>
          <a:stretch/>
        </p:blipFill>
        <p:spPr>
          <a:xfrm>
            <a:off x="-51460" y="0"/>
            <a:ext cx="12192000" cy="687764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609600"/>
            <a:ext cx="10716491" cy="5567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течение дня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проводятся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физкультминутки,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уделяется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дыхательной, артикуляционной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пальчиковой гимнастике,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кинезиологическим упражнениям.</a:t>
            </a:r>
          </a:p>
        </p:txBody>
      </p:sp>
      <p:pic>
        <p:nvPicPr>
          <p:cNvPr id="8195" name="Picture 3" descr="D:\Октябрь 22\Фото группа\IMG_20220920_155254.jpg"/>
          <p:cNvPicPr>
            <a:picLocks noChangeAspect="1" noChangeArrowheads="1"/>
          </p:cNvPicPr>
          <p:nvPr/>
        </p:nvPicPr>
        <p:blipFill>
          <a:blip r:embed="rId3" cstate="print"/>
          <a:srcRect l="3815" t="7512" r="4636" b="235"/>
          <a:stretch>
            <a:fillRect/>
          </a:stretch>
        </p:blipFill>
        <p:spPr bwMode="auto">
          <a:xfrm>
            <a:off x="520995" y="1939130"/>
            <a:ext cx="5528931" cy="4178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 descr="F:\фото старшая\IMG_20220922_1038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293" y="1650669"/>
            <a:ext cx="4860967" cy="3645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79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9772"/>
          <a:stretch/>
        </p:blipFill>
        <p:spPr>
          <a:xfrm>
            <a:off x="0" y="-19050"/>
            <a:ext cx="12192000" cy="68776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5004"/>
            <a:ext cx="10515600" cy="950026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Дайте повару продукты: мясо птицы, сухофрукты, рис, картофель... И тогда ждет вас вкусная еда!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User\Downloads\IMG_20221014_1201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1356" y="2126511"/>
            <a:ext cx="4536557" cy="3402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 descr="F:\фото старшая\октябрь\IMG_20221014_08142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33"/>
          <a:stretch/>
        </p:blipFill>
        <p:spPr bwMode="auto">
          <a:xfrm>
            <a:off x="6438171" y="1622327"/>
            <a:ext cx="3963376" cy="4410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72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19772"/>
          <a:stretch/>
        </p:blipFill>
        <p:spPr>
          <a:xfrm>
            <a:off x="0" y="-19644"/>
            <a:ext cx="12192000" cy="68776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6879"/>
            <a:ext cx="10515600" cy="78377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Идем мы по дорожкам, чтоб были здоровыми ножки!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926276"/>
            <a:ext cx="10716491" cy="525068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D:\Октябрь 22\Фото группа\41b59699-0eb8-4e3b-99cf-d866056ebec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87635" y="959883"/>
            <a:ext cx="3578299" cy="4771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D:\Октябрь 22\Фото группа\ded30394-6879-4459-8354-d9070538db5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199" y="1102832"/>
            <a:ext cx="3542857" cy="4723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 descr="D:\Октябрь 22\Фото группа\f698ff60-68dc-4605-9b4f-2e5b71ce7c7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8466" y="2360428"/>
            <a:ext cx="3685953" cy="2764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70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9772"/>
          <a:stretch/>
        </p:blipFill>
        <p:spPr>
          <a:xfrm>
            <a:off x="0" y="-19050"/>
            <a:ext cx="12192000" cy="68776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2505"/>
            <a:ext cx="10515600" cy="68876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Любим на экскурсии и в поход ходить!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1881" y="807522"/>
            <a:ext cx="11768446" cy="536944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D:\Октябрь 22\Фото группа\IMG_20220915_1117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7999" y="1010091"/>
            <a:ext cx="3476848" cy="4635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6" name="Picture 2" descr="D:\Октябрь 22\Фото группа\IMG_20221011_1603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8410" y="1307804"/>
            <a:ext cx="3234512" cy="4312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951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9772"/>
          <a:stretch/>
        </p:blipFill>
        <p:spPr>
          <a:xfrm>
            <a:off x="0" y="-19050"/>
            <a:ext cx="12192000" cy="68776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66256"/>
            <a:ext cx="10515600" cy="76002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 улице не лень в игры вместе поиграть и листочки собирать!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5637" y="866900"/>
            <a:ext cx="11610108" cy="531006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D:\Октябрь 22\Фото группа\8ddb1208-1c72-430e-a785-b8824ee137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154228" y="2349795"/>
            <a:ext cx="2814969" cy="3753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D:\Октябрь 22\Фото группа\IMG_20220912_111731.jpg"/>
          <p:cNvPicPr>
            <a:picLocks noChangeAspect="1" noChangeArrowheads="1"/>
          </p:cNvPicPr>
          <p:nvPr/>
        </p:nvPicPr>
        <p:blipFill>
          <a:blip r:embed="rId4" cstate="print"/>
          <a:srcRect l="16798" t="25559" r="6526" b="1208"/>
          <a:stretch>
            <a:fillRect/>
          </a:stretch>
        </p:blipFill>
        <p:spPr bwMode="auto">
          <a:xfrm>
            <a:off x="7262037" y="1541721"/>
            <a:ext cx="4735066" cy="3391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7" name="Picture 5" descr="D:\Октябрь 22\Фото группа\IMG_20220916_112720.jpg"/>
          <p:cNvPicPr>
            <a:picLocks noChangeAspect="1" noChangeArrowheads="1"/>
          </p:cNvPicPr>
          <p:nvPr/>
        </p:nvPicPr>
        <p:blipFill>
          <a:blip r:embed="rId5" cstate="print"/>
          <a:srcRect t="18897" r="12644" b="8235"/>
          <a:stretch>
            <a:fillRect/>
          </a:stretch>
        </p:blipFill>
        <p:spPr bwMode="auto">
          <a:xfrm>
            <a:off x="898007" y="1212111"/>
            <a:ext cx="2972244" cy="3305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5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9772"/>
          <a:stretch/>
        </p:blipFill>
        <p:spPr>
          <a:xfrm>
            <a:off x="0" y="-19050"/>
            <a:ext cx="12192000" cy="68776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3893" y="333890"/>
            <a:ext cx="10515600" cy="995179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Группу всю мы показали, о себе всё рассказали.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Вас в гости будем очень ждать.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Нам есть ещё, что показать!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1881" y="807522"/>
            <a:ext cx="11768446" cy="536944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D:\Октябрь 22\Фото группа\IMG_20220923_161831.jpg"/>
          <p:cNvPicPr>
            <a:picLocks noChangeAspect="1" noChangeArrowheads="1"/>
          </p:cNvPicPr>
          <p:nvPr/>
        </p:nvPicPr>
        <p:blipFill>
          <a:blip r:embed="rId3" cstate="print"/>
          <a:srcRect l="3242" t="23458" r="10935"/>
          <a:stretch>
            <a:fillRect/>
          </a:stretch>
        </p:blipFill>
        <p:spPr bwMode="auto">
          <a:xfrm>
            <a:off x="2732566" y="1679945"/>
            <a:ext cx="6612672" cy="4423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95133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9772"/>
          <a:stretch/>
        </p:blipFill>
        <p:spPr>
          <a:xfrm>
            <a:off x="0" y="-209550"/>
            <a:ext cx="12192000" cy="68776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1538" y="166687"/>
            <a:ext cx="10515600" cy="101441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 группа</a:t>
            </a:r>
            <a:endParaRPr lang="ru-RU" dirty="0"/>
          </a:p>
        </p:txBody>
      </p:sp>
      <p:pic>
        <p:nvPicPr>
          <p:cNvPr id="2050" name="Picture 2" descr="D:\Октябрь 22\Фото группа\2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371600" y="1087253"/>
            <a:ext cx="6953250" cy="5214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8537944" y="1414130"/>
            <a:ext cx="33492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Наш девиз: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Умные, умелые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Медвежата белые!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Команда «Умка» в бой идёт,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 наш девиз «Всегда вперёд!»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6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19772"/>
          <a:stretch/>
        </p:blipFill>
        <p:spPr>
          <a:xfrm>
            <a:off x="0" y="-19050"/>
            <a:ext cx="12192000" cy="68776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54380"/>
            <a:ext cx="10515600" cy="855024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 нашей группе всем на диво, И нарядно, и красиво! Очень много есть у нас! Всё покажем мы сейчас!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F:\фото старшая\октябрь\IMG_20221014_1605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53" y="1241666"/>
            <a:ext cx="4141375" cy="310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фото старшая\октябрь\IMG_20221014_1606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811" y="1241666"/>
            <a:ext cx="3124301" cy="416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фото старшая\октябрь\IMG_20221014_16063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4" t="13067" b="16544"/>
          <a:stretch/>
        </p:blipFill>
        <p:spPr bwMode="auto">
          <a:xfrm>
            <a:off x="7123814" y="3912780"/>
            <a:ext cx="4477764" cy="2703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F:\фото старшая\октябрь\IMG_20221014_1607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19" y="4116259"/>
            <a:ext cx="3333513" cy="250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фото старшая\октябрь\IMG_20221014_16060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0" t="4531" r="21786" b="5662"/>
          <a:stretch/>
        </p:blipFill>
        <p:spPr bwMode="auto">
          <a:xfrm>
            <a:off x="7850361" y="1118277"/>
            <a:ext cx="3024669" cy="299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0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9772"/>
          <a:stretch/>
        </p:blipFill>
        <p:spPr>
          <a:xfrm>
            <a:off x="0" y="-19050"/>
            <a:ext cx="12192000" cy="68776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18977"/>
            <a:ext cx="10515600" cy="1584251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Если день начать с зарядки значит, будет все в порядке! Нам пилюли и микстуру заменяет физкультура!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D:\Октябрь 22\Фото группа\IMG_20220929_1541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2827" y="2105247"/>
            <a:ext cx="4763387" cy="3572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9" name="Picture 3" descr="D:\Октябрь 22\Фото группа\IMG_20221012_0827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8828" y="2046767"/>
            <a:ext cx="4883888" cy="3662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608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9772"/>
          <a:stretch/>
        </p:blipFill>
        <p:spPr>
          <a:xfrm>
            <a:off x="0" y="0"/>
            <a:ext cx="12192000" cy="68776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2505"/>
            <a:ext cx="10515600" cy="973914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 нашей группе все танцоры, кукловоды и актеры! Каждый день и каждый час мы хотим играть для вас! 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1881" y="807522"/>
            <a:ext cx="11768446" cy="536944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 descr="D:\Октябрь 22\Фото группа\IMG_20221004_1557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8826" y="2232837"/>
            <a:ext cx="4820093" cy="3615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 descr="D:\Октябрь 22\Фото группа\IMG_20220913_1557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4342" y="1435396"/>
            <a:ext cx="4976038" cy="3732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951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9772"/>
          <a:stretch/>
        </p:blipFill>
        <p:spPr>
          <a:xfrm>
            <a:off x="0" y="-19050"/>
            <a:ext cx="12192000" cy="68776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  безопасности в пути, на улице, и дома. Мы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будем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говорить сегодня в группе снова.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80656"/>
            <a:ext cx="10515600" cy="149628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/>
          </a:p>
        </p:txBody>
      </p:sp>
      <p:pic>
        <p:nvPicPr>
          <p:cNvPr id="9" name="Picture 3" descr="D:\Октябрь 22\Фото группа\ffb7f7ee-43fb-4e1e-809a-48f43d390f0f.jpg"/>
          <p:cNvPicPr>
            <a:picLocks noChangeAspect="1" noChangeArrowheads="1"/>
          </p:cNvPicPr>
          <p:nvPr/>
        </p:nvPicPr>
        <p:blipFill>
          <a:blip r:embed="rId3"/>
          <a:srcRect l="4180" t="13426" r="8783" b="16435"/>
          <a:stretch>
            <a:fillRect/>
          </a:stretch>
        </p:blipFill>
        <p:spPr bwMode="auto">
          <a:xfrm>
            <a:off x="1148316" y="1766136"/>
            <a:ext cx="4125433" cy="4432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F:\фото старшая\октябрь\IMG_20221014_1603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053" y="1750722"/>
            <a:ext cx="3442607" cy="4590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76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9772"/>
          <a:stretch/>
        </p:blipFill>
        <p:spPr>
          <a:xfrm>
            <a:off x="0" y="-19050"/>
            <a:ext cx="12192000" cy="687764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415636"/>
            <a:ext cx="10515600" cy="13419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Мы с фигурами знакомы, про цифры много узнаём, и математики законы постигать не устаём!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D:\Октябрь 22\Фото группа\45537130-47e3-4077-be23-d278e57295e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3581" y="2121787"/>
            <a:ext cx="3025405" cy="4033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 descr="D:\Октябрь 22\Фото группа\a7fabefc-5a72-42e7-8b13-b0645f43a03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53719" y="1966432"/>
            <a:ext cx="3054203" cy="4072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4" descr="D:\Октябрь 22\Фото группа\e7551f59-743e-4b4e-8ce9-231bcd16265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40102" y="1435396"/>
            <a:ext cx="3030279" cy="4040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84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9772"/>
          <a:stretch/>
        </p:blipFill>
        <p:spPr>
          <a:xfrm>
            <a:off x="0" y="-19050"/>
            <a:ext cx="12192000" cy="68776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6878"/>
            <a:ext cx="10515600" cy="1179661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И в десять лет, и в семь, и пять все дети любят рисовать. И каждый смело нарисует, все то, что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нас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интересует.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8655" y="831274"/>
            <a:ext cx="11665527" cy="534569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D:\Октябрь 22\Фото группа\a7aa092f-c299-405c-85ac-3930a5a134a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18776" y="2315688"/>
            <a:ext cx="5398763" cy="4049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F:\фото старшая\октябрь\IMG_20221014_1604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62231" y="884692"/>
            <a:ext cx="3802620" cy="507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09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9772"/>
          <a:stretch/>
        </p:blipFill>
        <p:spPr>
          <a:xfrm>
            <a:off x="0" y="-19050"/>
            <a:ext cx="12192000" cy="687764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415636"/>
            <a:ext cx="10515600" cy="1341912"/>
          </a:xfrm>
        </p:spPr>
        <p:txBody>
          <a:bodyPr>
            <a:normAutofit fontScale="47500" lnSpcReduction="20000"/>
          </a:bodyPr>
          <a:lstStyle/>
          <a:p>
            <a:pPr marL="0" indent="0" algn="just">
              <a:buNone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Мы героев сказок любим, книжки очень бережём, и читать их сами будем, только малость подрастем!</a:t>
            </a:r>
          </a:p>
          <a:p>
            <a:pPr marL="0" indent="0" algn="just">
              <a:buNone/>
            </a:pP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F:\фото старшая\октябрь\IMG_20221007_1152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11" b="3723"/>
          <a:stretch/>
        </p:blipFill>
        <p:spPr bwMode="auto">
          <a:xfrm>
            <a:off x="571251" y="2327563"/>
            <a:ext cx="3622183" cy="3562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фото старшая\октябрь\IMG_20221007_0755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066" y="1681170"/>
            <a:ext cx="3720935" cy="2790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фото старшая\октябрь\IMG_20221007_11560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71" r="3901" b="11862"/>
          <a:stretch/>
        </p:blipFill>
        <p:spPr bwMode="auto">
          <a:xfrm>
            <a:off x="7256919" y="3230089"/>
            <a:ext cx="4274022" cy="3111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4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189</Words>
  <Application>Microsoft Office PowerPoint</Application>
  <PresentationFormat>Произвольный</PresentationFormat>
  <Paragraphs>31</Paragraphs>
  <Slides>16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Старшая группа № 2</vt:lpstr>
      <vt:lpstr>Наша группа</vt:lpstr>
      <vt:lpstr>В нашей группе всем на диво, И нарядно, и красиво! Очень много есть у нас! Всё покажем мы сейчас!</vt:lpstr>
      <vt:lpstr>Если день начать с зарядки значит, будет все в порядке! Нам пилюли и микстуру заменяет физкультура!</vt:lpstr>
      <vt:lpstr>В нашей группе все танцоры, кукловоды и актеры! Каждый день и каждый час мы хотим играть для вас! </vt:lpstr>
      <vt:lpstr>О  безопасности в пути, на улице, и дома. Мы будем говорить сегодня в группе снова.</vt:lpstr>
      <vt:lpstr>Презентация PowerPoint</vt:lpstr>
      <vt:lpstr>И в десять лет, и в семь, и пять все дети любят рисовать. И каждый смело нарисует, все то, что нас интересует.</vt:lpstr>
      <vt:lpstr>Презентация PowerPoint</vt:lpstr>
      <vt:lpstr>Мы играем целый день, и петь , и  танцевать  нам совсем это не лень!</vt:lpstr>
      <vt:lpstr>Презентация PowerPoint</vt:lpstr>
      <vt:lpstr>Дайте повару продукты: мясо птицы, сухофрукты, рис, картофель... И тогда ждет вас вкусная еда!</vt:lpstr>
      <vt:lpstr>Идем мы по дорожкам, чтоб были здоровыми ножки!</vt:lpstr>
      <vt:lpstr>Любим на экскурсии и в поход ходить!</vt:lpstr>
      <vt:lpstr>И на улице не лень в игры вместе поиграть и листочки собирать!</vt:lpstr>
      <vt:lpstr>Группу всю мы показали, о себе всё рассказали.  Вас в гости будем очень ждать.  Нам есть ещё, что показать!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Татьяна</cp:lastModifiedBy>
  <cp:revision>69</cp:revision>
  <dcterms:created xsi:type="dcterms:W3CDTF">2021-04-07T09:56:00Z</dcterms:created>
  <dcterms:modified xsi:type="dcterms:W3CDTF">2022-10-17T00:07:45Z</dcterms:modified>
</cp:coreProperties>
</file>