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15.12.21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15.12.21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15.12.21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15.12.21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15.12.21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15.12.21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15.12.21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15.12.21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15.12.21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15.12.21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15.12.21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15.12.21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5129" cy="68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363" y="1196752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в средней группе № 2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провести безопасно Новый год!»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13176"/>
            <a:ext cx="3312368" cy="1224136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Подготовили:воспитатели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Колясникова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С.М.</a:t>
            </a:r>
          </a:p>
          <a:p>
            <a:pPr algn="l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Кандарова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Т.Э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6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4"/>
            <a:ext cx="9275129" cy="68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3187" y="1976568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Счастливых новогодних каникул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4"/>
            <a:ext cx="9275129" cy="68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0264" y="908719"/>
            <a:ext cx="7590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родителям создать атмосферу праздника в кругу семьи, познакомить с требованием пожарной безопасности в новогодние каникулы.</a:t>
            </a:r>
            <a:r>
              <a:rPr lang="ru-RU" sz="2400" dirty="0" smtClean="0"/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264" y="2636912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Подготовка к празднованию Новогоднего утренника с детьми (костюмы, подарки)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«Как интересно провести Новогодние каникулы»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Пожарная безопасность во время проведения Нового года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5129" cy="68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980728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празднованию Новогоднего утренника с детьми (костюмы, подарки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ctr"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немного осталось до празднования Нового года. Что такое Новый год – прежде всего, это самый веселый и самый долгожданный праздник в году. Мы в нашем детском саду тоже готовимся к новогоднему празднику, разучиваем с детьми стихи, песни, танцы.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родители, готовите для своих детей новогодние костюмы. А еще нужно подготовить Новогодние подарки для ваших детей на утренник.</a:t>
            </a:r>
          </a:p>
        </p:txBody>
      </p:sp>
    </p:spTree>
    <p:extLst>
      <p:ext uri="{BB962C8B-B14F-4D97-AF65-F5344CB8AC3E}">
        <p14:creationId xmlns:p14="http://schemas.microsoft.com/office/powerpoint/2010/main" val="27528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495"/>
            <a:ext cx="9275129" cy="68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0528" y="540540"/>
            <a:ext cx="7084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интересно провести Новогодние каникулы»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124744"/>
            <a:ext cx="5904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Нарядите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елку всей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семьей</a:t>
            </a:r>
          </a:p>
          <a:p>
            <a:pPr algn="ctr"/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новогодней ели может стать одним из самых приятных моментов, если в этом будет принимать участие каждый член семьи. Родители могут установить ель и развесить гирлянды, а дети украсят дерево праздничными шарами и мишурой. Некоторые игрушки можно сделать своими руками — от этого украшенное дерево станет еще милее и наряднее. Приложив к этому чуточку своих стараний, каждый испытает гордость за то, что сделал свой дом немного праздничнее.</a:t>
            </a:r>
          </a:p>
        </p:txBody>
      </p:sp>
      <p:pic>
        <p:nvPicPr>
          <p:cNvPr id="7170" name="Picture 2" descr="Наряжать елку кошка: стоковые векторные изображения, иллюстрации | 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10396"/>
            <a:ext cx="2800251" cy="1670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44"/>
            <a:ext cx="9275129" cy="68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556792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Пригласите гостей, сходите в гости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</a:t>
            </a:r>
          </a:p>
          <a:p>
            <a:pPr algn="ctr"/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Пообщаться и приятно провести время сможете и вы, и ваши дети, ведь у ваших знакомых наверняка тоже есть ребенок.</a:t>
            </a:r>
          </a:p>
        </p:txBody>
      </p:sp>
      <p:pic>
        <p:nvPicPr>
          <p:cNvPr id="6146" name="Picture 2" descr="Зимние и длинные стихи на Новый год для детей (20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168352" cy="229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0528" y="540540"/>
            <a:ext cx="7084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интересно провести Новогодние каникулы»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5129" cy="68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7204" y="1172316"/>
            <a:ext cx="64807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Играйте всей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семьей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возле елки придадут новогоднему празднику необычный оттенок, повеселят детей, создадут у них праздничное настроение. Предлагаем вашему вниманию следующие игры.</a:t>
            </a:r>
          </a:p>
          <a:p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«Какой, какая, какое, какие?»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детям любой новогодний предмет (шар, снежинку, елочку и т. д.). Выигрывает тот, кто назовет больше слов признаков к предложенному предмету. Например: елочка – высокая, колючая, нарядная, красивая, зеленая, пахучая и т. д.</a:t>
            </a:r>
          </a:p>
        </p:txBody>
      </p:sp>
      <p:pic>
        <p:nvPicPr>
          <p:cNvPr id="5122" name="Picture 2" descr="Игры для класса в преддверии Нового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1872208" cy="1798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0528" y="540540"/>
            <a:ext cx="7084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интересно провести Новогодние каникулы»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44"/>
            <a:ext cx="9275129" cy="68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181723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— это отличный повод укрепить семейные отношения, стать для своей второй половинки и детей не постоянно на что-то указывающим и требующим наставником, а другом.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Тема недели: Зимние забавы. Новый год. Новости 7 &amp;quot;старшая группа&amp;quot;. ⠀ГУО  &amp;quot;Ясли-сад № 91 г. Гродно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6296"/>
            <a:ext cx="4176464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8488" y="3014802"/>
            <a:ext cx="2689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Получите настоящее удовольствие от отдыха в кругу семьи и вспоминайте эти прекрасные мгновения в Новом Году!</a:t>
            </a:r>
          </a:p>
        </p:txBody>
      </p:sp>
    </p:spTree>
    <p:extLst>
      <p:ext uri="{BB962C8B-B14F-4D97-AF65-F5344CB8AC3E}">
        <p14:creationId xmlns:p14="http://schemas.microsoft.com/office/powerpoint/2010/main" val="40668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44"/>
            <a:ext cx="9275129" cy="68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3187" y="709245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 во время проведения Нового года.</a:t>
            </a:r>
          </a:p>
        </p:txBody>
      </p:sp>
      <p:pic>
        <p:nvPicPr>
          <p:cNvPr id="2050" name="Picture 2" descr="Пожарная безопасность на новогодних праздни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33" y="1527666"/>
            <a:ext cx="5981594" cy="488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44"/>
            <a:ext cx="9275129" cy="68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3187" y="29374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 во время проведения Нового года.</a:t>
            </a:r>
          </a:p>
        </p:txBody>
      </p:sp>
      <p:pic>
        <p:nvPicPr>
          <p:cNvPr id="9218" name="Picture 2" descr="ПОЖАРНАЯ БЕЗОПАСНОСТ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b="3043"/>
          <a:stretch/>
        </p:blipFill>
        <p:spPr bwMode="auto">
          <a:xfrm>
            <a:off x="1979712" y="1145806"/>
            <a:ext cx="4680520" cy="513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401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Родительское собрание в средней группе № 2  Тема: «Как провести безопасно Новый год!»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в средней группе № 2 тема:  «Новый год у ворот» </dc:title>
  <dc:creator>Home</dc:creator>
  <cp:lastModifiedBy>Пользователь</cp:lastModifiedBy>
  <cp:revision>10</cp:revision>
  <dcterms:created xsi:type="dcterms:W3CDTF">2021-12-13T17:54:28Z</dcterms:created>
  <dcterms:modified xsi:type="dcterms:W3CDTF">2021-12-15T08:13:01Z</dcterms:modified>
</cp:coreProperties>
</file>