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7" d="100"/>
          <a:sy n="57" d="100"/>
        </p:scale>
        <p:origin x="108" y="2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4171C-816F-4650-8828-BC87F3DB513B}" type="datetimeFigureOut">
              <a:rPr lang="ru-RU" smtClean="0"/>
              <a:t>пт 22.04.22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1BA91-364F-4A78-92BB-BC8567796C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887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4171C-816F-4650-8828-BC87F3DB513B}" type="datetimeFigureOut">
              <a:rPr lang="ru-RU" smtClean="0"/>
              <a:t>пт 22.04.22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1BA91-364F-4A78-92BB-BC8567796C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3461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4171C-816F-4650-8828-BC87F3DB513B}" type="datetimeFigureOut">
              <a:rPr lang="ru-RU" smtClean="0"/>
              <a:t>пт 22.04.22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1BA91-364F-4A78-92BB-BC8567796C9C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685673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4171C-816F-4650-8828-BC87F3DB513B}" type="datetimeFigureOut">
              <a:rPr lang="ru-RU" smtClean="0"/>
              <a:t>пт 22.04.22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1BA91-364F-4A78-92BB-BC8567796C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11375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4171C-816F-4650-8828-BC87F3DB513B}" type="datetimeFigureOut">
              <a:rPr lang="ru-RU" smtClean="0"/>
              <a:t>пт 22.04.22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1BA91-364F-4A78-92BB-BC8567796C9C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01560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4171C-816F-4650-8828-BC87F3DB513B}" type="datetimeFigureOut">
              <a:rPr lang="ru-RU" smtClean="0"/>
              <a:t>пт 22.04.22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1BA91-364F-4A78-92BB-BC8567796C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19345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4171C-816F-4650-8828-BC87F3DB513B}" type="datetimeFigureOut">
              <a:rPr lang="ru-RU" smtClean="0"/>
              <a:t>пт 22.04.22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1BA91-364F-4A78-92BB-BC8567796C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57911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4171C-816F-4650-8828-BC87F3DB513B}" type="datetimeFigureOut">
              <a:rPr lang="ru-RU" smtClean="0"/>
              <a:t>пт 22.04.22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1BA91-364F-4A78-92BB-BC8567796C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6906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4171C-816F-4650-8828-BC87F3DB513B}" type="datetimeFigureOut">
              <a:rPr lang="ru-RU" smtClean="0"/>
              <a:t>пт 22.04.22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1BA91-364F-4A78-92BB-BC8567796C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1131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4171C-816F-4650-8828-BC87F3DB513B}" type="datetimeFigureOut">
              <a:rPr lang="ru-RU" smtClean="0"/>
              <a:t>пт 22.04.22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1BA91-364F-4A78-92BB-BC8567796C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3806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4171C-816F-4650-8828-BC87F3DB513B}" type="datetimeFigureOut">
              <a:rPr lang="ru-RU" smtClean="0"/>
              <a:t>пт 22.04.22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1BA91-364F-4A78-92BB-BC8567796C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6448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4171C-816F-4650-8828-BC87F3DB513B}" type="datetimeFigureOut">
              <a:rPr lang="ru-RU" smtClean="0"/>
              <a:t>пт 22.04.22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1BA91-364F-4A78-92BB-BC8567796C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438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4171C-816F-4650-8828-BC87F3DB513B}" type="datetimeFigureOut">
              <a:rPr lang="ru-RU" smtClean="0"/>
              <a:t>пт 22.04.22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1BA91-364F-4A78-92BB-BC8567796C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9018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4171C-816F-4650-8828-BC87F3DB513B}" type="datetimeFigureOut">
              <a:rPr lang="ru-RU" smtClean="0"/>
              <a:t>пт 22.04.22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1BA91-364F-4A78-92BB-BC8567796C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31082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4171C-816F-4650-8828-BC87F3DB513B}" type="datetimeFigureOut">
              <a:rPr lang="ru-RU" smtClean="0"/>
              <a:t>пт 22.04.22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1BA91-364F-4A78-92BB-BC8567796C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1397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1BA91-364F-4A78-92BB-BC8567796C9C}" type="slidenum">
              <a:rPr lang="ru-RU" smtClean="0"/>
              <a:t>‹#›</a:t>
            </a:fld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4171C-816F-4650-8828-BC87F3DB513B}" type="datetimeFigureOut">
              <a:rPr lang="ru-RU" smtClean="0"/>
              <a:t>пт 22.04.22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2402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74171C-816F-4650-8828-BC87F3DB513B}" type="datetimeFigureOut">
              <a:rPr lang="ru-RU" smtClean="0"/>
              <a:t>пт 22.04.22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311BA91-364F-4A78-92BB-BC8567796C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1560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70001" y="1676400"/>
            <a:ext cx="7766936" cy="2336799"/>
          </a:xfrm>
        </p:spPr>
        <p:txBody>
          <a:bodyPr/>
          <a:lstStyle/>
          <a:p>
            <a:pPr algn="ctr"/>
            <a:r>
              <a:rPr lang="ru-RU" sz="4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Консультация для родителей </a:t>
            </a:r>
            <a:br>
              <a:rPr lang="ru-RU" sz="4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«Дорожная азбука!»</a:t>
            </a:r>
            <a:endParaRPr lang="ru-RU" sz="48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12533" y="4775201"/>
            <a:ext cx="6632403" cy="1269999"/>
          </a:xfrm>
        </p:spPr>
        <p:txBody>
          <a:bodyPr/>
          <a:lstStyle/>
          <a:p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Выполнили: воспитатели</a:t>
            </a:r>
          </a:p>
          <a:p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Колясникова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Светлана Михайловна</a:t>
            </a:r>
          </a:p>
          <a:p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Кандарова Татьяна Эдуардовна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73600" y="6231466"/>
            <a:ext cx="30141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2022г.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0992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 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1733" y="1490133"/>
            <a:ext cx="9618134" cy="47244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Ребенок 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начинает знакомиться с правилами дорожного движения еще</a:t>
            </a:r>
          </a:p>
          <a:p>
            <a:pPr marL="0" indent="0" algn="just">
              <a:buNone/>
            </a:pP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задолго до прихода в детский сад. Первые знания и опыт он получает из</a:t>
            </a:r>
          </a:p>
          <a:p>
            <a:pPr marL="0" indent="0" algn="just">
              <a:buNone/>
            </a:pP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наблюдений за своими близкими, родителями. Поэтому очень важно, чтобы</a:t>
            </a:r>
          </a:p>
          <a:p>
            <a:pPr marL="0" indent="0" algn="just">
              <a:buNone/>
            </a:pPr>
            <a:r>
              <a:rPr lang="ru-RU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взрослые 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только знали, но и придерживались в повседневной жизни</a:t>
            </a:r>
          </a:p>
          <a:p>
            <a:pPr marL="0" indent="0" algn="just">
              <a:buNone/>
            </a:pP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 дорожного движения. </a:t>
            </a:r>
            <a:endParaRPr lang="ru-RU" sz="2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2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Предлагаем Вам рекомендации </a:t>
            </a:r>
            <a:r>
              <a:rPr 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которые необходимо обратить внимание. </a:t>
            </a:r>
            <a:br>
              <a:rPr 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2150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03868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Главная опасность — стоящий автомобиль!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2533" y="2065867"/>
            <a:ext cx="9211734" cy="45212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/>
              <a:t>	</a:t>
            </a:r>
            <a:r>
              <a:rPr lang="ru-RU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Стоящий 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автомобиль опасен: он может закрывать собой другой</a:t>
            </a:r>
          </a:p>
          <a:p>
            <a:pPr marL="0" indent="0" algn="just">
              <a:buNone/>
            </a:pP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автомобиль, который движется с большой скоростью, мешает вовремя</a:t>
            </a:r>
          </a:p>
          <a:p>
            <a:pPr marL="0" indent="0" algn="just">
              <a:buNone/>
            </a:pP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заметить опасность. </a:t>
            </a:r>
            <a:endParaRPr lang="ru-RU" sz="2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Стоящий 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автобус закрывает собою участок дороги, по которому в тот</a:t>
            </a:r>
          </a:p>
          <a:p>
            <a:pPr marL="0" indent="0" algn="just">
              <a:buNone/>
            </a:pP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момент, когда вы решили ее перейти, может проезжать автомобиль. Кроме</a:t>
            </a:r>
          </a:p>
          <a:p>
            <a:pPr marL="0" indent="0" algn="just">
              <a:buNone/>
            </a:pP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того, люди около остановки обычно спешат и забывают о безопасности. От</a:t>
            </a:r>
          </a:p>
          <a:p>
            <a:pPr marL="0" indent="0" algn="just">
              <a:buNone/>
            </a:pP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остановки надо двигаться в сторону ближайшего пешеходного перехода. </a:t>
            </a:r>
            <a:endParaRPr lang="ru-RU" sz="2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Не обходите стоящий автобус ни спереди, ни сзади!</a:t>
            </a:r>
          </a:p>
          <a:p>
            <a:pPr marL="0" indent="0" algn="just">
              <a:buNone/>
            </a:pPr>
            <a:endParaRPr lang="ru-RU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9615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03868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И у светофора можно встретить </a:t>
            </a:r>
            <a:r>
              <a:rPr lang="ru-RU" dirty="0" smtClean="0"/>
              <a:t>опасность.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2533" y="2065867"/>
            <a:ext cx="9211734" cy="45212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ru-RU" dirty="0"/>
              <a:t>	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Сегодня на дорогах города мы постоянно сталкиваемся с тем, </a:t>
            </a:r>
            <a:r>
              <a:rPr lang="ru-RU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водители 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автомобилей нарушают Правила дорожного движения: мчатся </a:t>
            </a:r>
            <a:r>
              <a:rPr lang="ru-RU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высокой 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скорости, игнорируя сигналы светофора и знаки перехода. </a:t>
            </a:r>
            <a:r>
              <a:rPr lang="ru-RU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Поэтому недостаточно 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научить детей ориентироваться на зеленый сигнал </a:t>
            </a:r>
            <a:r>
              <a:rPr lang="ru-RU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светофора, необходимо 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убедиться, что опасность не угрожает. Дети часто </a:t>
            </a:r>
            <a:r>
              <a:rPr lang="ru-RU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рассуждают так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«Машины еще стоят, водители меня видят и пропустят». </a:t>
            </a:r>
          </a:p>
        </p:txBody>
      </p:sp>
    </p:spTree>
    <p:extLst>
      <p:ext uri="{BB962C8B-B14F-4D97-AF65-F5344CB8AC3E}">
        <p14:creationId xmlns:p14="http://schemas.microsoft.com/office/powerpoint/2010/main" val="4091359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03868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На улице крепко держите ребенка за руку!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2533" y="2065867"/>
            <a:ext cx="9211734" cy="45212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ru-RU" dirty="0"/>
              <a:t>	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Находясь рядом с взрослым, ребенок полагается на него и либо вовсе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наблюдает за дорогой, либо наблюдает плохо. Взрослый этого не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учитывает. На улице дети отвлекаются на всевозможные предметы, звуки, </a:t>
            </a:r>
            <a:r>
              <a:rPr lang="ru-RU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заметив 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идущую машину, и думая, что путь свободен, вырываются из </a:t>
            </a:r>
            <a:r>
              <a:rPr lang="ru-RU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 взрослого 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бегут через дорогу. Возле перехода дороги вы должны </a:t>
            </a:r>
            <a:r>
              <a:rPr lang="ru-RU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крепко держать 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ребенка за руку. </a:t>
            </a:r>
          </a:p>
        </p:txBody>
      </p:sp>
    </p:spTree>
    <p:extLst>
      <p:ext uri="{BB962C8B-B14F-4D97-AF65-F5344CB8AC3E}">
        <p14:creationId xmlns:p14="http://schemas.microsoft.com/office/powerpoint/2010/main" val="4075348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03868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Помните!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2533" y="2065867"/>
            <a:ext cx="9211734" cy="45212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ru-RU" dirty="0"/>
              <a:t>	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Ребенок учится законам улицы, беря пример с Вас, родителей, </a:t>
            </a:r>
            <a:r>
              <a:rPr lang="ru-RU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других взрослых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Пусть 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Ваш пример учит дисциплинированному поведению </a:t>
            </a:r>
            <a:r>
              <a:rPr lang="ru-RU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улице 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только Вашего ребенка, но и других детей. </a:t>
            </a:r>
            <a:endParaRPr lang="ru-RU" sz="2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Переходите дорогу, соблюдая 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дорожного движения. </a:t>
            </a:r>
          </a:p>
        </p:txBody>
      </p:sp>
    </p:spTree>
    <p:extLst>
      <p:ext uri="{BB962C8B-B14F-4D97-AF65-F5344CB8AC3E}">
        <p14:creationId xmlns:p14="http://schemas.microsoft.com/office/powerpoint/2010/main" val="2553705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03868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Позаботьтесь о безопасности маленьких пассажиров!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2533" y="2065867"/>
            <a:ext cx="9211734" cy="45212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ru-RU" dirty="0"/>
              <a:t>	</a:t>
            </a:r>
            <a:r>
              <a:rPr lang="ru-RU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Папа! 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Папа! Не </a:t>
            </a:r>
            <a:r>
              <a:rPr lang="ru-RU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забудь! Меня 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креслу пристегнуть</a:t>
            </a:r>
            <a:r>
              <a:rPr lang="ru-RU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Гарантия безопасности наших детей только одна — специальное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автокресло. При эксплуатации детского автокресла строго следуйте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инструкции! Самое безопасное место в </a:t>
            </a:r>
            <a:r>
              <a:rPr lang="ru-RU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машине 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за спиной водителя</a:t>
            </a:r>
            <a:r>
              <a:rPr lang="ru-RU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ru-RU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ru-RU" sz="32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Удачи </a:t>
            </a:r>
            <a:r>
              <a:rPr lang="ru-RU" sz="32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дорогах</a:t>
            </a:r>
            <a:r>
              <a:rPr lang="ru-RU" sz="32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816460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46</TotalTime>
  <Words>44</Words>
  <Application>Microsoft Office PowerPoint</Application>
  <PresentationFormat>Широкоэкранный</PresentationFormat>
  <Paragraphs>39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Times New Roman</vt:lpstr>
      <vt:lpstr>Trebuchet MS</vt:lpstr>
      <vt:lpstr>Wingdings 3</vt:lpstr>
      <vt:lpstr>Аспект</vt:lpstr>
      <vt:lpstr>Консультация для родителей  «Дорожная азбука!»</vt:lpstr>
      <vt:lpstr>Актуальность </vt:lpstr>
      <vt:lpstr>Главная опасность — стоящий автомобиль!</vt:lpstr>
      <vt:lpstr>И у светофора можно встретить опасность.</vt:lpstr>
      <vt:lpstr>На улице крепко держите ребенка за руку!</vt:lpstr>
      <vt:lpstr>Помните!</vt:lpstr>
      <vt:lpstr>Позаботьтесь о безопасности маленьких пассажиров!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Консультация для родителей  «Дорожная азбука!»</dc:title>
  <dc:creator>Пользователь</dc:creator>
  <cp:lastModifiedBy>Пользователь</cp:lastModifiedBy>
  <cp:revision>11</cp:revision>
  <dcterms:created xsi:type="dcterms:W3CDTF">2022-04-22T07:55:28Z</dcterms:created>
  <dcterms:modified xsi:type="dcterms:W3CDTF">2022-04-22T08:42:21Z</dcterms:modified>
</cp:coreProperties>
</file>