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F3FAB-655F-468C-A2C6-6077EEBE48A7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22875-ABFE-41D3-9C2A-60B631428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4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2875-ABFE-41D3-9C2A-60B6314283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имний фон | Электронная подпись | Фоновые рисунки, Картинки снега,  Рождественские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29611" cy="68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8178132" cy="30112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«Здоровье детей зимой»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29132"/>
            <a:ext cx="4392488" cy="2019385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Подготовивли</a:t>
            </a:r>
            <a:r>
              <a:rPr lang="ru-RU" sz="20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воспитатели:</a:t>
            </a:r>
          </a:p>
          <a:p>
            <a:pPr algn="l"/>
            <a:r>
              <a:rPr lang="ru-RU" sz="2000" dirty="0" err="1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Колясникова</a:t>
            </a:r>
            <a:r>
              <a:rPr lang="ru-RU" sz="20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Светлана Михайловна</a:t>
            </a:r>
          </a:p>
          <a:p>
            <a:pPr algn="l"/>
            <a:r>
              <a:rPr lang="ru-RU" sz="2000" dirty="0" err="1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Кандарова</a:t>
            </a:r>
            <a:r>
              <a:rPr lang="ru-RU" sz="20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Татьяна Эдуардовна</a:t>
            </a:r>
          </a:p>
          <a:p>
            <a:pPr algn="l"/>
            <a:endParaRPr lang="ru-RU" sz="2000" dirty="0" smtClean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39538" r="16175"/>
          <a:stretch/>
        </p:blipFill>
        <p:spPr>
          <a:xfrm>
            <a:off x="323528" y="3640188"/>
            <a:ext cx="252028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633354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Январь, 2022г.</a:t>
            </a:r>
            <a:endParaRPr lang="ru-RU" dirty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имний фон | Электронная подпись | Фоновые рисунки, Картинки снега,  Рождественские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29611" cy="68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2938" y="1988840"/>
            <a:ext cx="5211538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Но ведь именно продолжительные прогулки на свежем воздухе укрепляют защитные силы и здоровье наших детей зимой. Другими словами, чем чаще мы с детьми будем выходить на улицу, тем больше вероятность того, что его организм даст надёжный отпор атакующим вирусам. Но для того, чтобы дети не болели, мы должны соблюдать меры профилактики.</a:t>
            </a:r>
            <a:endParaRPr lang="ru-RU" sz="2400" dirty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РАЗВИТИЕ РЕБЕНКА: Время года Зим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5261" r="3277" b="3257"/>
          <a:stretch/>
        </p:blipFill>
        <p:spPr bwMode="auto">
          <a:xfrm>
            <a:off x="107505" y="2532902"/>
            <a:ext cx="3384376" cy="4136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599" y="240295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400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приходом зимы как-то само собой сокращается количество и длительность прогулок с детьми на свежем воздухе</a:t>
            </a:r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То мы редко гуляем из-за плохой погоды, то на улице ему не интересно или мы просто торопим его домой, так как сами продрогли.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имний фон | Электронная подпись | Фоновые рисунки, Картинки снега,  Рождественские обо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29611" cy="68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10 важных правил</a:t>
            </a:r>
            <a:br>
              <a:rPr lang="ru-RU" sz="3200" b="1" i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i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защитить здоровье детей зимой! </a:t>
            </a:r>
            <a:endParaRPr lang="ru-RU" sz="3200" b="1" i="1" dirty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Самая большая угроза подхватить простудные или инфекционные заболевания не на детской площадке или во дворе, а во время посещения с ребёнком многолюдных общественных мест: транспорт, магазины или торговые центры. Таким образом, постарайтесь не брать с собой ребёнка в те места, где риск передачи инфекции слишком высок.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Кроме того ограничьте всевозможные контакты ребёнка с людьми, которые имеют симптомы каких-либо простудных или инфекционных заболеваний. Некоторые инфекции без труда передаются </a:t>
            </a:r>
            <a:endParaRPr lang="ru-RU" sz="2400" dirty="0" smtClean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     воздушно-капельным </a:t>
            </a:r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путём, </a:t>
            </a:r>
            <a:endParaRPr lang="ru-RU" sz="2400" dirty="0" smtClean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      особенно </a:t>
            </a:r>
            <a:r>
              <a:rPr lang="ru-RU" sz="2400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в замкнутом помещении.  </a:t>
            </a:r>
            <a:endParaRPr lang="ru-RU" sz="2400" dirty="0">
              <a:solidFill>
                <a:srgbClr val="001C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6880" r="12823" b="10458"/>
          <a:stretch/>
        </p:blipFill>
        <p:spPr bwMode="auto">
          <a:xfrm>
            <a:off x="6660232" y="5174710"/>
            <a:ext cx="2024289" cy="1643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имний фон | Электронная подпись | Фоновые рисунки, Картинки снега,  Рождественские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29611" cy="68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10 важных правил</a:t>
            </a:r>
            <a:b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Как защитить здоровье детей зимой!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Соблюдайте простейшие правила гигиены. </a:t>
            </a:r>
            <a:r>
              <a:rPr lang="ru-RU" sz="2400" dirty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гроза вирусов для здоровья ребёнка зимой значительно снижается, если регулярно мыть руки 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Чтобы защитить ребёнка от простуды, особенно зимой, необходимо пить достаточно жидкости. В холодное время года фрукты и натуральные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соки дополнительно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организм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витаминами.</a:t>
            </a:r>
          </a:p>
          <a:p>
            <a:pPr marL="0" indent="0" algn="just">
              <a:buNone/>
            </a:pPr>
            <a:endParaRPr lang="ru-RU" sz="2400" dirty="0">
              <a:solidFill>
                <a:srgbClr val="001C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2" descr="Картинки и фото с детьми зимой | andrey-eltsov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69550"/>
            <a:ext cx="4335443" cy="310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имний фон | Электронная подпись | Фоновые рисунки, Картинки снега,  Рождественские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29611" cy="68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10 важных правил</a:t>
            </a:r>
            <a:b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Как защитить здоровье детей зимой!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Следите за влажностью воздуха в квартире (дома). В зимний период это особенно актуально, так как из-за постоянной работы отопительных приборов, воздух часто пересушен. Не забывайте про проветривание комнат.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Один из важных факторов, от которых зависит здоровье ребёнка зимой – это правильный выбор одежды.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лёгкую,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многослойную и не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продуваемую одежду,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без труда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снять в помещении.</a:t>
            </a:r>
            <a:endParaRPr lang="ru-RU" sz="2400" dirty="0">
              <a:solidFill>
                <a:srgbClr val="001C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74450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имний фон | Электронная подпись | Фоновые рисунки, Картинки снега,  Рождественские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29611" cy="68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10 важных правил</a:t>
            </a:r>
            <a:b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Как защитить здоровье детей зимой!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Также обратите внимание и на обувь ребёнка. Она ни в коем случае не должна стеснять движения или приводить к перегреванию.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Если день выдался солнечным, но морозным – это не должно вас пугать. Прогулка всё равно должна состояться. Ведь солнечные лучики не только способствуют выработке витамина </a:t>
            </a:r>
            <a:r>
              <a:rPr lang="en-US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повышают наше настроение.</a:t>
            </a:r>
            <a:endParaRPr lang="ru-RU" sz="2400" dirty="0">
              <a:solidFill>
                <a:srgbClr val="001C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999233"/>
            <a:ext cx="51435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52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имний фон | Электронная подпись | Фоновые рисунки, Картинки снега,  Рождественские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29611" cy="68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10 важных правил</a:t>
            </a:r>
            <a:b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Как защитить здоровье детей зимой!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6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Если ребёнок с прогулки пришёл продрогшим – немедленно погрузите его ноги в горячую ванночку с экстрактом эвкалипта. Этот вид ароматического эфирного масла ускоряет кровообращение в конечностях и в горле и простуда отступает.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Не забывайте и про должный уход за кожей ребёнка в зимний период. За 15 - 20 минут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выхода на прогулку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смажьте область вокруг рта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кремом, а на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 нанесите тонкий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1C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слой вазелина.</a:t>
            </a:r>
            <a:endParaRPr lang="ru-RU" sz="2400" dirty="0">
              <a:solidFill>
                <a:srgbClr val="001C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690225" cy="275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имний фон | Электронная подпись | Фоновые рисунки, Картинки снега,  Рождественские 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0"/>
            <a:ext cx="9129611" cy="68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1C54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688632" cy="4357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4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381</Words>
  <Application>Microsoft Office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Консультация для родителей «Здоровье детей зимой»</vt:lpstr>
      <vt:lpstr>Презентация PowerPoint</vt:lpstr>
      <vt:lpstr>10 важных правил Как защитить здоровье детей зимой! </vt:lpstr>
      <vt:lpstr>10 важных правил Как защитить здоровье детей зимой! </vt:lpstr>
      <vt:lpstr>10 важных правил Как защитить здоровье детей зимой! </vt:lpstr>
      <vt:lpstr>10 важных правил Как защитить здоровье детей зимой! </vt:lpstr>
      <vt:lpstr>10 важных правил Как защитить здоровье детей зимой!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14</cp:revision>
  <dcterms:created xsi:type="dcterms:W3CDTF">2022-01-19T09:15:32Z</dcterms:created>
  <dcterms:modified xsi:type="dcterms:W3CDTF">2022-01-23T06:58:16Z</dcterms:modified>
</cp:coreProperties>
</file>