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0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75D0-EB7F-40CD-90AB-A11082E24077}" type="datetimeFigureOut">
              <a:rPr lang="ru-RU" smtClean="0"/>
              <a:t>чт 19.05.22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B79-3554-4194-9552-67B39363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55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75D0-EB7F-40CD-90AB-A11082E24077}" type="datetimeFigureOut">
              <a:rPr lang="ru-RU" smtClean="0"/>
              <a:t>чт 19.05.22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B79-3554-4194-9552-67B39363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08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75D0-EB7F-40CD-90AB-A11082E24077}" type="datetimeFigureOut">
              <a:rPr lang="ru-RU" smtClean="0"/>
              <a:t>чт 19.05.22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B79-3554-4194-9552-67B393635DA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6447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75D0-EB7F-40CD-90AB-A11082E24077}" type="datetimeFigureOut">
              <a:rPr lang="ru-RU" smtClean="0"/>
              <a:t>чт 19.05.22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B79-3554-4194-9552-67B39363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63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75D0-EB7F-40CD-90AB-A11082E24077}" type="datetimeFigureOut">
              <a:rPr lang="ru-RU" smtClean="0"/>
              <a:t>чт 19.05.22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B79-3554-4194-9552-67B393635DA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8188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75D0-EB7F-40CD-90AB-A11082E24077}" type="datetimeFigureOut">
              <a:rPr lang="ru-RU" smtClean="0"/>
              <a:t>чт 19.05.22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B79-3554-4194-9552-67B39363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29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75D0-EB7F-40CD-90AB-A11082E24077}" type="datetimeFigureOut">
              <a:rPr lang="ru-RU" smtClean="0"/>
              <a:t>чт 19.05.22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B79-3554-4194-9552-67B39363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360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75D0-EB7F-40CD-90AB-A11082E24077}" type="datetimeFigureOut">
              <a:rPr lang="ru-RU" smtClean="0"/>
              <a:t>чт 19.05.22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B79-3554-4194-9552-67B39363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7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75D0-EB7F-40CD-90AB-A11082E24077}" type="datetimeFigureOut">
              <a:rPr lang="ru-RU" smtClean="0"/>
              <a:t>чт 19.05.22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B79-3554-4194-9552-67B39363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2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75D0-EB7F-40CD-90AB-A11082E24077}" type="datetimeFigureOut">
              <a:rPr lang="ru-RU" smtClean="0"/>
              <a:t>чт 19.05.22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B79-3554-4194-9552-67B39363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95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75D0-EB7F-40CD-90AB-A11082E24077}" type="datetimeFigureOut">
              <a:rPr lang="ru-RU" smtClean="0"/>
              <a:t>чт 19.05.22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B79-3554-4194-9552-67B39363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32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75D0-EB7F-40CD-90AB-A11082E24077}" type="datetimeFigureOut">
              <a:rPr lang="ru-RU" smtClean="0"/>
              <a:t>чт 19.05.22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B79-3554-4194-9552-67B39363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31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75D0-EB7F-40CD-90AB-A11082E24077}" type="datetimeFigureOut">
              <a:rPr lang="ru-RU" smtClean="0"/>
              <a:t>чт 19.05.22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B79-3554-4194-9552-67B39363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26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75D0-EB7F-40CD-90AB-A11082E24077}" type="datetimeFigureOut">
              <a:rPr lang="ru-RU" smtClean="0"/>
              <a:t>чт 19.05.22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B79-3554-4194-9552-67B39363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85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75D0-EB7F-40CD-90AB-A11082E24077}" type="datetimeFigureOut">
              <a:rPr lang="ru-RU" smtClean="0"/>
              <a:t>чт 19.05.22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B79-3554-4194-9552-67B39363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75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75D0-EB7F-40CD-90AB-A11082E24077}" type="datetimeFigureOut">
              <a:rPr lang="ru-RU" smtClean="0"/>
              <a:t>чт 19.05.22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B79-3554-4194-9552-67B39363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89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475D0-EB7F-40CD-90AB-A11082E24077}" type="datetimeFigureOut">
              <a:rPr lang="ru-RU" smtClean="0"/>
              <a:t>чт 19.05.22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DF3B79-3554-4194-9552-67B39363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72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</a:t>
            </a:r>
            <a:b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группы № 2</a:t>
            </a:r>
            <a:b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«Скоро лето!»</a:t>
            </a:r>
            <a:endParaRPr lang="ru-RU" sz="4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8000" y="4538134"/>
            <a:ext cx="7766936" cy="115146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Составили: воспитатели</a:t>
            </a:r>
          </a:p>
          <a:p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Колясникова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С.М.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Кандарова Т.Э.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10666" y="6176898"/>
            <a:ext cx="3285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Май, 2022 г.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3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376" y="1486821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Лето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богато детскими травмами и отравлениями. Детей неумолимо притягивают места и предметы, потенциально опасные для здоровья, а иногда и жизни - водоемы, канавы, колючие кусты, ядовитые растения, костры, высокие лестницы и автотрассы с оживленным движением. 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это, родителям надо все время быть начеку, не оставлять ребенка без присмотра.</a:t>
            </a:r>
          </a:p>
        </p:txBody>
      </p:sp>
    </p:spTree>
    <p:extLst>
      <p:ext uri="{BB962C8B-B14F-4D97-AF65-F5344CB8AC3E}">
        <p14:creationId xmlns:p14="http://schemas.microsoft.com/office/powerpoint/2010/main" val="222644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19" y="240631"/>
            <a:ext cx="8596668" cy="978569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Отправляясь на отдых, не забудьте взять с собой домашнюю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аптечку. 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574801"/>
            <a:ext cx="9144000" cy="4470399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Жаропонижающие средства.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Антигистаминные препараты.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Перекись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водорода в виде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стандартного раствора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малой концентрации используется в качестве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кровоостанавливающего средства - порезов, царапин.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Смекта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пригодится при кишечных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расстройствах.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Крем-бальзам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«Спасатель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бинты.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Вата.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Набор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пластырей различного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Ножницы.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1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981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ОЖОГ И СОЛНЕЧНЫЙ УДАР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07959"/>
            <a:ext cx="8856134" cy="4533404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улицу, обязательно надевайте ребенку головной убор. Летом повышается риск солнечных ударов.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с 10.00 до 15.00, на который приходится пик активности ультрафиолетовых лучей лучше вообще не загорать, а посидеть в тени.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ребенок не обгорел в первые 5 дней, срок пребывания на открытом солнце не должен превышать 30 минут.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периодически должен охлаждаться в тени - под зонтиком, тентом или под деревьями.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Одевайте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в легкую хлопчатобумажную одежду.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соблюдать питьевой режим.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2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197" y="336884"/>
            <a:ext cx="8596668" cy="68981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УКУСЫ НАСЕКОМЫХ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787" y="1026695"/>
            <a:ext cx="9204603" cy="5550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наступлением лета появляется большое количество различных сезонных «кусачих» насекомых.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Справиться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насекомыми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помещении можно при помощи фумигатора.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Москитная сетка или даже обычная марля, помещенная на окно, - обязательный элемент защиты ребенка от назойливых насекомых.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прогулок малыша выручат специальные салфетки-репелленты, пропитанные особым составом, запах которого отпугивает летающих «агрессоров» на протяжении нескольких часов.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Укусы пчел, ос или шмелей не только болезненны, но иногда приводят к развитию серьезных аллергических реакций, вплоть до анафилактического шока и астматического приступа. Эти состояния требуют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немедленной госпитализации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уберечь ребенка от укусов клещей, необходимо, прежде всего, защитить волосы и открытые участки кожи - экипировать его головным убором и надевать рубашку с длинными рукавами, брюки.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31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786" y="288758"/>
            <a:ext cx="8596668" cy="68981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ПИЩЕВЫЕ ОТРАВЛЕНИЯ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786" y="1015442"/>
            <a:ext cx="9057351" cy="55986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обычные для ребенка продукты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 в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жаркое время года быстро портятся, а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их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сокращается. 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избежать пищевого отравления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Мойте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до и после того как дотронулись до пищи.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Горячую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пищу следует разогревать и подавать в горячем виде. Готовьте мясо и молочные продукты при температуре не ниже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 градусов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Скоропортящиеся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можно держать не в холодильнике - при комнатной температуре (около 20 градусов) - не более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2-х часов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в жару вы отправились на пикник, то время хранения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 снижается до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часа.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Перегретый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 превращается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настоящий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инкубатор микробов.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можно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держать в машине не дольше 15 минут.</a:t>
            </a:r>
          </a:p>
          <a:p>
            <a:pPr marL="0" indent="0" algn="just">
              <a:buNone/>
            </a:pPr>
            <a:r>
              <a:rPr lang="ru-RU" dirty="0"/>
              <a:t> 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7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786" y="491958"/>
            <a:ext cx="8596668" cy="68981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ОСТОРОЖНО ЯДОВИТЫЕ РАСТЕНИЯ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401" y="1693333"/>
            <a:ext cx="8703734" cy="38269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кого не секрет, какими непоседами являются дети. Познавая этот мир, малыши не только пробуют землю на вкус, но и частенько рвут цветы, берут в рот травку и ягоды.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родителям необходимо обезопасить жизнь и здоровье своего чада в его стремлении познать этот мир.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ядовитые растения. Среди огромного разнообразия растений ядовитыми являются всего 2%. Однако встречаемся мы с ними довольно часто. Ведь растут они, кроме полей и лесов, рядом с нами возле жилых домов, в садах, на огородах.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6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423</Words>
  <Application>Microsoft Office PowerPoint</Application>
  <PresentationFormat>Широкоэкранный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Консультация для родителей средней группы № 2 «Скоро лето!»</vt:lpstr>
      <vt:lpstr>Презентация PowerPoint</vt:lpstr>
      <vt:lpstr>Отправляясь на отдых, не забудьте взять с собой домашнюю аптечку. </vt:lpstr>
      <vt:lpstr>ОЖОГ И СОЛНЕЧНЫЙ УДАР</vt:lpstr>
      <vt:lpstr>УКУСЫ НАСЕКОМЫХ</vt:lpstr>
      <vt:lpstr>ПИЩЕВЫЕ ОТРАВЛЕНИЯ</vt:lpstr>
      <vt:lpstr>ОСТОРОЖНО ЯДОВИТЫЕ РАСТЕНИЯ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16</cp:revision>
  <dcterms:created xsi:type="dcterms:W3CDTF">2022-05-18T13:34:54Z</dcterms:created>
  <dcterms:modified xsi:type="dcterms:W3CDTF">2022-05-19T08:06:53Z</dcterms:modified>
</cp:coreProperties>
</file>