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99592" y="663078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</a:p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«Капризы и упрямство детей старшего дошкольного возраста»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Колясникова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Кандарова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Т.Э.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6778"/>
            <a:ext cx="8964488" cy="106951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сделать родители для преодоления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1268760"/>
            <a:ext cx="8424936" cy="5328592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предавайте большого значения упрямству и капризности.</a:t>
            </a:r>
          </a:p>
          <a:p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к сведению приступ, но не очень волнуйтесь за ребёнка. Во время приступа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оставайтесь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рядом, дайте ему почувствовать, что вы его понимаете.</a:t>
            </a:r>
          </a:p>
          <a:p>
            <a:endParaRPr lang="en-US" altLang="ko-KR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в это время что-либо внушать своему ребёнку – это бесполезно. Ругать не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смысла, шлепки ещё сильнее его возбуждают.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 поведении с ребёнком настойчивы, если сказали «нет», оставайтесь и дальше при этом мнении.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сдавайтесь даже тогда, когда приступ ребёнка протекает в общественном месте. Чаще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только одно – взять его за руку и увести.</a:t>
            </a:r>
          </a:p>
          <a:p>
            <a:endParaRPr lang="ru-RU" altLang="ko-KR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Истеричность и капризность требует зрителей, не прибегайте к помощи посторонних: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какая плохая девочка, ай –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 Ребёнку только этого и нужно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 из арсенала грубый тон, резкость, стремление «сломить силой авторитета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Спокойный тон общения, без раздражительности.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 имеют место быть, если они педагогически целесообразны, оправданы логикой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67289" cy="952882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случаях ребёнка нельзя наказывать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можно и нужно хвалить: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11760" y="1700808"/>
            <a:ext cx="5616624" cy="146876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НЕЛЬЗЯ ХВАЛИТЬ ЗА ТО, ЧТО: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Достигнуто не своим трудом.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подлежит похвале (красота, сила, ловкость, ум).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жалости или желания понравиться.</a:t>
            </a:r>
          </a:p>
          <a:p>
            <a:pPr lvl="0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051720" y="3645024"/>
            <a:ext cx="6563072" cy="2131641"/>
          </a:xfrm>
        </p:spPr>
        <p:txBody>
          <a:bodyPr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НАДО ХВАЛИТЬ: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поступок, за свершившееся действие.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сотрудничать с ребёнком всегда с похвалы, одобрения.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похвалить ребёнка с утра, как можно раньше и на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ночь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хвалить не хваля (пример: попросить о помощи, совет, как у взрослого).</a:t>
            </a:r>
          </a:p>
        </p:txBody>
      </p:sp>
      <p:pic>
        <p:nvPicPr>
          <p:cNvPr id="1028" name="Picture 4" descr="Капризы и упрямство дошкольников – МБДОУ ЦРР – &quot;Детский сад № 20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93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72808" cy="1368152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психологическое состояние, очень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близкое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негативизму. Это отрицательная особенность поведения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выражающаяся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необоснованном и нетрадиционном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просьбам, советам, требованиям других людей. Вид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упорного непослушания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которого нет видимых мотивов.</a:t>
            </a:r>
            <a:b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276872"/>
            <a:ext cx="4608512" cy="460648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упрямства: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619672" y="2780928"/>
            <a:ext cx="5760640" cy="381642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желании продолжить начатое действие даже в тех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оно бессмысленно, не приносит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как психологическая защита и имеет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Избирательный характер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ребёнок понял, что совершил ошибку, но не хочет в этом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поэтому «стоит на своём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 может стать чертой характера, если не принять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течением времени оно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лживость,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расстройству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, неврозам, раздражительности.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Иллюстрация агрессивного школьника с сердитым лицом, стоящего с рогаткой в  заднем кармане. плоский мультяшный персонаж беспокойного ребенка. концепция  плохого поведения ребенка. вектор на белом фоне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14818" r="30876" b="14624"/>
          <a:stretch/>
        </p:blipFill>
        <p:spPr bwMode="auto">
          <a:xfrm>
            <a:off x="7499895" y="2276872"/>
            <a:ext cx="1456184" cy="266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72808" cy="1512168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КАПРИЗЫ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– это действия, которые лишены разумного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основания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т.е. «Я так хочу и всё!!!». Они вызываются слабостью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ребёнка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 в определённой степени тоже выступают как форма 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самозащиты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400" b="0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</a:b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420888"/>
            <a:ext cx="4608512" cy="460648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капризов: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63688" y="3068960"/>
            <a:ext cx="6696744" cy="266429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желании продолжить начатое действие даже в тех случаях, когда ясно, что оно бессмысленно, не приносит пользы.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недовольстве, раздражительности, плаче.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двигательном перевозбуждении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капризов способствует неокрепшая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бенок капризничает и упрямится. Что делать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16" y="4149080"/>
            <a:ext cx="2060873" cy="20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616624" cy="1512168"/>
          </a:xfrm>
        </p:spPr>
        <p:txBody>
          <a:bodyPr/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Что необходимо знать родителям о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детском упрямстве и капризности: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8563" y="1556792"/>
            <a:ext cx="6984776" cy="3744416"/>
          </a:xfrm>
        </p:spPr>
        <p:txBody>
          <a:bodyPr/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упрямства и капризности начинается с 18 месяцев.</a:t>
            </a: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 фаза заканчивается к 3,5 – 4 годам. Случайные приступы упрямства в более старшем возрасте – тоже вещь вполне нормальная.</a:t>
            </a: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 упрямства приходится на 2,5 – 3 года жизни. Мальчики упрямятся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девочки. Девочки капризничают чаще, чем мальчики. В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приступы упрямства и капризности случаются у детей по 5 раз в день. У некоторых детей – до 19 раз! Если дети по достижению 4 лет всё ещё продолжают часто упрямиться и капризничать, то, вероятнее всего речь идёт о «фиксированном упрямстве», истеричности, как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 манипулирования ребёнком своими родителями. Чаще всего это результат соглашательского поведения родителей, поддавшихся нажиму со стороны ребёнка, нередко ради своего спокойствия.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призы и упрямство дошкольников – МБДОУ ЦРР – &quot;Детский сад № 209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0190" r="7049" b="15087"/>
          <a:stretch/>
        </p:blipFill>
        <p:spPr bwMode="auto">
          <a:xfrm>
            <a:off x="4139952" y="4846396"/>
            <a:ext cx="2808312" cy="17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72808" cy="792088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 наказаниях необходимо остановиться более подробно.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5544616" cy="460648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НАКАЗЫВАТЬ И РУГАТЬ КОГДА: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691680" y="1772816"/>
            <a:ext cx="6912768" cy="396044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болен, испытывает недомогание или оправился после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болезни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в это время психика ребёнка уязвима и реакция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непредсказуема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ест, сразу после сна и перед сном.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случаях, когда что – то не получается (например: когда вы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торопитесь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ребёнок не может завязать шнурки).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или душевной травмы (например: ребёнок упал, вы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ругаете за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это, считая, что он виноват).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справился со страхом,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невнимательностью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подвижностью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но очень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старался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мотивы его поступка вам не понять.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сами не в себе.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Советуем, предлагаем, рекомендуем, делимся опытом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149080"/>
            <a:ext cx="170646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76672"/>
            <a:ext cx="4392488" cy="460648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ПРАВИЛ НАКАЗАНИЯ: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835696" y="1052736"/>
            <a:ext cx="6984776" cy="4896544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вредить здоровью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сомнения, то лучше не наказывать (пример: вы не уверены,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 совершил именно ваш ребёнок, или вы сомневаетесь в том, что совершённое действие вообще достойно наказания), т.е. наказывать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всякий случай» нельзя.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проступок – одно наказание (нельзя припоминать старые грехи).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Лучше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наказывать, чем наказывать с опозданием.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Надо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наказывать и вскоре прощать.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Если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считает, что вы несправедливы, то не будет эффекта,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объяснить ребёнку, за что и почему он наказан.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Ребёнок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бояться наказания.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22453"/>
            <a:ext cx="2087315" cy="93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804</Words>
  <Application>Microsoft Office PowerPoint</Application>
  <PresentationFormat>Экран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Презентация PowerPoint</vt:lpstr>
      <vt:lpstr>Что могут сделать родители для преодоления  упрямства и капризности у детей:</vt:lpstr>
      <vt:lpstr>В каких случаях ребёнка нельзя наказывать и  ругать, когда можно и нужно хвалить:</vt:lpstr>
      <vt:lpstr> УПРЯМСТВО – это психологическое состояние, очень  близкое к негативизму. Это отрицательная особенность поведения  человека,  выражающаяся в необоснованном и нетрадиционном  противодействии просьбам, советам, требованиям других людей. Вид  упорного непослушания, для которого нет видимых мотивов. </vt:lpstr>
      <vt:lpstr> КАПРИЗЫ – это действия, которые лишены разумного  основания, т.е. «Я так хочу и всё!!!». Они вызываются слабостью  ребёнка и в определённой степени тоже выступают как форма  самозащиты. </vt:lpstr>
      <vt:lpstr> Что необходимо знать родителям о  детском упрямстве и капризности: </vt:lpstr>
      <vt:lpstr> О наказаниях необходимо остановиться более подробно.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Home</cp:lastModifiedBy>
  <cp:revision>54</cp:revision>
  <dcterms:created xsi:type="dcterms:W3CDTF">2014-04-01T16:35:38Z</dcterms:created>
  <dcterms:modified xsi:type="dcterms:W3CDTF">2022-10-22T07:10:42Z</dcterms:modified>
</cp:coreProperties>
</file>