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3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зима для детей - фото и картинки abrakadabra.fu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38"/>
          <a:stretch/>
        </p:blipFill>
        <p:spPr bwMode="auto">
          <a:xfrm>
            <a:off x="-81985" y="-25005"/>
            <a:ext cx="9225985" cy="688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«Безопасная зима»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509120"/>
            <a:ext cx="2696344" cy="119898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</a:t>
            </a:r>
          </a:p>
          <a:p>
            <a:pPr algn="r"/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Колясникова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С.М.</a:t>
            </a:r>
          </a:p>
          <a:p>
            <a:pPr algn="r"/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Кандарова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Т.Э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1903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2022год.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42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зима для детей - фото и картинки abrakadabra.fu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38"/>
          <a:stretch/>
        </p:blipFill>
        <p:spPr bwMode="auto">
          <a:xfrm>
            <a:off x="-81985" y="-25005"/>
            <a:ext cx="9225985" cy="688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ОСТОРОЖНО: ГОЛОЛЁД!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передвижения в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</a:t>
            </a: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Старайся обходить скользкие участки дороги.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потратить лишние пять минут, чем рисковать своим здоровьем. Если такой возможности нет, иди по льду очень осторожно и медленно, ступая на всю подошву. </a:t>
            </a: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все-таки поскользнулся, постарайся присесть.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высота падения будет меньше, а удар слабее.</a:t>
            </a: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на спину может привести к различным травмам позвоночника.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такого падения нужно как можно быстрее сгруппироваться (округлить спину и подвести колени к груди) и постараться упасть на бок.</a:t>
            </a:r>
          </a:p>
          <a:p>
            <a:pPr lvl="0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 должна быть с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антискользящей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подошвой, лучше рифлёной.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дополнительной безопасности подошву можно потереть наждачной бумагой или наклеить кусочки пластыря. Подошву нужно предварительно намыть и высушить.</a:t>
            </a: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проезжую дорогу будь особенно внимателен.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 не могут быстро остановиться в гололед, даже если водитель видит тебя. Убедись, что транспорт остановился и только тогда начинай движение. Переходи дорогу по пешеходному переходу.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Осторожно гололёд – МБДОУ &quot;Детский сад № 223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Осторожно гололёд – МБДОУ &quot;Детский сад № 223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74" y="5157192"/>
            <a:ext cx="2326129" cy="1579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917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зима для детей - фото и картинки abrakadabra.fu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38"/>
          <a:stretch/>
        </p:blipFill>
        <p:spPr bwMode="auto">
          <a:xfrm>
            <a:off x="-81985" y="-25005"/>
            <a:ext cx="9225985" cy="688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 ВОДОЁМАХ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2991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 реки, пруды и озера покрываются «ледяной корочкой». Эти места так и манят детей поиграть в хоккей, покататься на коньках или просто погулять. Кажется, что лед очень толстый и безопасный и ни за что не сломается. Но на самом деле это вовсе не так, ведь вода замерзает неравномерно. В местах, где в водоем впадают ручьи, реки, и в середине лед еще тонкий и хрупкий, а по краям - гораздо толще. Может случиться и такое, что даже толстый лед не выдержит веса группы людей. В итоге можно оказаться в ледяной воде или еще хуже попасть под лед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замерзших водоемах: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зимних игр есть специально отведенные места (каток, горки).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Заледенелые водоемы лучше обходить стороной.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наступить на тонкий лед, он непременно затрещит.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такой ситуации нельзя паниковать и делать резких движений. Необходимо спокойно и как можно быстрее добраться до берега, но ни в коем случае не бежать. Если лед под ногами продолжает трескаться, аккуратно ляг на живот и ползи к берегу.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особую осторожность на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льду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оттепелей,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даже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свою прочность.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8" name="Picture 6" descr="Правила поведения и меры безопасности на водоемах зимой | Учреждение  образования «Марьиногорский государственный ордена «Знак Почета»  аграрно-технический колледж им.В.Е.Лобанк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3212940" cy="198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535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для детей - фото и картинки abrakadabra.fu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38"/>
          <a:stretch/>
        </p:blipFill>
        <p:spPr bwMode="auto">
          <a:xfrm>
            <a:off x="-81985" y="-25005"/>
            <a:ext cx="9225985" cy="688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 ВОДОЁМАХ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ты все-таки провалился под лед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ru-RU" sz="2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Позови на помощь.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ты чувствуешь, что можешь выбраться самостоятельно, не нужно пренебрегать чужой помощью. </a:t>
            </a:r>
          </a:p>
          <a:p>
            <a:pPr lvl="0" algn="just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Раскинь руки, чтобы зацепиться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лед.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барахтайся, старайся удержаться на поверхности и не погружаться глубоко в воду.</a:t>
            </a:r>
          </a:p>
          <a:p>
            <a:pPr lvl="0" algn="just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передвинься к тому краю,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течение не затаскивает тебя под лед.</a:t>
            </a:r>
          </a:p>
          <a:p>
            <a:pPr lvl="0" algn="just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Попытайся выбраться на лед без резких движений, не обламывая его края.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двигаться в ту сторону, откуда ты пришел.</a:t>
            </a:r>
          </a:p>
          <a:p>
            <a:pPr lvl="0" algn="just"/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лед выдержал тебя,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 сразу же вставать. Ляг на живот,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равномерно распределить массу своего тела, и ползком добирайся до берега.</a:t>
            </a:r>
          </a:p>
          <a:p>
            <a:pPr lvl="0" algn="just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Оказавшись в безопасной зоне, поспеши вернуться </a:t>
            </a: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домой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быстрее.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</a:p>
          <a:p>
            <a:pPr marL="0" lvl="0" indent="0" algn="just">
              <a:buNone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согреться, чтобы не получить серьезные осложнения.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Ребёнок и его безопасность&quot;: Картинки по теме &quot;Правила поведения на водоёме  летом и зимой&quot; | Winter preschool, Winter activities for kids, Kids play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45" b="15788"/>
          <a:stretch/>
        </p:blipFill>
        <p:spPr bwMode="auto">
          <a:xfrm>
            <a:off x="6588224" y="4653136"/>
            <a:ext cx="2114550" cy="2032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456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для детей - фото и картинки abrakadabra.fu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38"/>
          <a:stretch/>
        </p:blipFill>
        <p:spPr bwMode="auto">
          <a:xfrm>
            <a:off x="-81985" y="-25005"/>
            <a:ext cx="9225985" cy="688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новогодних и рождественских праздников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нас необходимо уделить большое внимание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безопасности. Практика показывает, что несоблюдение и нарушение правил пожарной безопасности порой приводит к самым трагическим последствиям,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гибелью людей, уничтожением материальных ценностей в огне пожаров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знать и выполнять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Елка должна устанавливаться на устойчивом основании, ветки и верхушка ёлки не должна касаться стен и домашних вещей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устанавливать ёлку вблизи отопительных приборов, обкладывать ёлку ватой, зажигать на ёлке свечи, зажигать в помещениях бенгальские огни, хлопушки и пользоваться открытым огнем вблизи ёлки;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Нельзя надевать маскарадные костюмы из бумаги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пропитанные огнезащитным составом;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гирлянды должны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заводского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и полностью исправными.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AutoShape 2" descr="МАДОУ № 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МАДОУ № 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Новогодняя ёлка в png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2065512" cy="2604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098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для детей - фото и картинки abrakadabra.fu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38"/>
          <a:stretch/>
        </p:blipFill>
        <p:spPr bwMode="auto">
          <a:xfrm>
            <a:off x="-81985" y="-25005"/>
            <a:ext cx="9225985" cy="688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ОБМОРОЖЕНИЕ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Обморожение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запросто получить в любое время года. Особенно если находиться длительное время на морозе, под холодным ливнем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при сильном ветре.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важную роль играет влажность воздуха: чем она ниже, тем больше шансов обморозиться.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страдают уши, нос, щеки, кисти рук и стоп, пальцы на руках и ногах. Наш организм, прежде всего, старается защитить от переохлаждения жизненно важные органы, и только потом щеки и уши. Чтобы не допустить переохлаждение,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специальное термобелье, которое не даст замерзнуть в зимнюю стужу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Придерживайся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правил: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надевай промокшую насквозь обувь и сырую одежду на улицу.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Ребенку полезно быть на свежем воздухе, но только не во время болезни. Лучше полечиться некоторое время дома, чтобы не получить осложнение.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двигайся, если чувствуешь, что начинаешь замерзать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Постарайся расслабиться и унять дрожь.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переставай двигаться, даже когда согреешься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Иначе можно снова замерзнуть.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Зима настала, холодно стало | Газета Лев-Толстов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Зима настала, холодно стало | Газета Лев-Толстовского райо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Отморожения: «Кто виноват и что делать?» - Статьи - Клиника «C Нуля»  (Здоровая семья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7" t="5074" r="53378"/>
          <a:stretch/>
        </p:blipFill>
        <p:spPr bwMode="auto">
          <a:xfrm>
            <a:off x="7380312" y="4293096"/>
            <a:ext cx="1546647" cy="245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482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для детей - фото и картинки abrakadabra.fu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38"/>
          <a:stretch/>
        </p:blipFill>
        <p:spPr bwMode="auto">
          <a:xfrm>
            <a:off x="-81985" y="-25005"/>
            <a:ext cx="9225985" cy="688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ОБМОРОЖЕНИЕ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действия при обморожении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несильном обморожении (сопровождается покалыванием, жжением) </a:t>
            </a: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замершие конечности растирайте ладонями или сухим шарфом, дыханием, пока они не согреются.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снимите с себя всю холодную одежду. Руки можно слегка помассировать, а стопы растереть. Также рекомендуется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ванны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чуть теплой водой, постепенно повышая ее температуру до температуры тела. После такой процедуры нужно хорошенько вытереться сухим полотенцем.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 более серьезном обморожении (бледнота, онемение конечностей) </a:t>
            </a: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оберните пораженные участки теплыми вещами или повязками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(марля, вата, пакеты). Вызовите врача и не снимайте повязки.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замерзли руки, засуньте их подмышки или растирайте ладони одну об другую.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Ноги таким способом не согреешь. </a:t>
            </a: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активно двигаться: приседать, бегать, шевелить пальцами ног.</a:t>
            </a:r>
          </a:p>
          <a:p>
            <a:pPr marL="0" indent="0" algn="just">
              <a:buNone/>
            </a:pP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Выпейте горячий напиток: чай, молоко, кофе или какао.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98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для детей - фото и картинки abrakadabra.fu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38"/>
          <a:stretch/>
        </p:blipFill>
        <p:spPr bwMode="auto">
          <a:xfrm>
            <a:off x="-81985" y="-25005"/>
            <a:ext cx="9225985" cy="688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20933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ТЕЛЕФОН СПАСЕНИЯ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112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СКОРОЙ ПОМОЩИ – 03</a:t>
            </a:r>
          </a:p>
          <a:p>
            <a:pPr marL="0" indent="0"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723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498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Консультация для родителей  «Безопасная зима»</vt:lpstr>
      <vt:lpstr>ОСТОРОЖНО: ГОЛОЛЁД! </vt:lpstr>
      <vt:lpstr>БЕЗОПАСНОСТЬ НА ВОДОЁМАХ </vt:lpstr>
      <vt:lpstr>БЕЗОПАСНОСТЬ НА ВОДОЁМАХ </vt:lpstr>
      <vt:lpstr>ПОЖАРНАЯ БЕЗОПАСНОСТЬ </vt:lpstr>
      <vt:lpstr>ОБМОРОЖЕНИЕ </vt:lpstr>
      <vt:lpstr>ОБМОРОЖЕНИЕ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 «Безопасная зима»</dc:title>
  <dc:creator>Home</dc:creator>
  <cp:lastModifiedBy>Вика</cp:lastModifiedBy>
  <cp:revision>14</cp:revision>
  <dcterms:created xsi:type="dcterms:W3CDTF">2022-12-15T16:17:28Z</dcterms:created>
  <dcterms:modified xsi:type="dcterms:W3CDTF">2022-12-18T09:43:31Z</dcterms:modified>
</cp:coreProperties>
</file>